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 id="2147483744" r:id="rId5"/>
    <p:sldMasterId id="2147483781" r:id="rId6"/>
    <p:sldMasterId id="2147483888" r:id="rId7"/>
  </p:sldMasterIdLst>
  <p:notesMasterIdLst>
    <p:notesMasterId r:id="rId21"/>
  </p:notesMasterIdLst>
  <p:sldIdLst>
    <p:sldId id="4325" r:id="rId8"/>
    <p:sldId id="1951" r:id="rId9"/>
    <p:sldId id="10999" r:id="rId10"/>
    <p:sldId id="11691" r:id="rId11"/>
    <p:sldId id="11591" r:id="rId12"/>
    <p:sldId id="3889" r:id="rId13"/>
    <p:sldId id="11021" r:id="rId14"/>
    <p:sldId id="11687" r:id="rId15"/>
    <p:sldId id="11688" r:id="rId16"/>
    <p:sldId id="11689" r:id="rId17"/>
    <p:sldId id="4314" r:id="rId18"/>
    <p:sldId id="11686" r:id="rId19"/>
    <p:sldId id="4319" r:id="rId20"/>
  </p:sldIdLst>
  <p:sldSz cx="12192000" cy="6858000"/>
  <p:notesSz cx="6858000" cy="1933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4. M365" id="{B80C451A-EC4A-47C6-9D06-BC51D9A8D1CB}">
          <p14:sldIdLst>
            <p14:sldId id="4325"/>
            <p14:sldId id="1951"/>
            <p14:sldId id="10999"/>
            <p14:sldId id="11691"/>
            <p14:sldId id="11591"/>
            <p14:sldId id="3889"/>
            <p14:sldId id="11021"/>
            <p14:sldId id="11687"/>
            <p14:sldId id="11688"/>
            <p14:sldId id="11689"/>
            <p14:sldId id="4314"/>
            <p14:sldId id="11686"/>
            <p14:sldId id="43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Hawker" initials="MH" lastIdx="2" clrIdx="0">
    <p:extLst>
      <p:ext uri="{19B8F6BF-5375-455C-9EA6-DF929625EA0E}">
        <p15:presenceInfo xmlns:p15="http://schemas.microsoft.com/office/powerpoint/2012/main" userId="S::mhawker@microsoft.com::21376738-5863-445d-b969-325a020b59ed" providerId="AD"/>
      </p:ext>
    </p:extLst>
  </p:cmAuthor>
  <p:cmAuthor id="2" name="Giorgio Sardo" initials="GS" lastIdx="23" clrIdx="1">
    <p:extLst>
      <p:ext uri="{19B8F6BF-5375-455C-9EA6-DF929625EA0E}">
        <p15:presenceInfo xmlns:p15="http://schemas.microsoft.com/office/powerpoint/2012/main" userId="S::gisardo@microsoft.com::8c87d58a-0a33-4f10-8d1d-d7427c65ecdf" providerId="AD"/>
      </p:ext>
    </p:extLst>
  </p:cmAuthor>
  <p:cmAuthor id="3" name="Shen Chauhan" initials="SC" lastIdx="6" clrIdx="2">
    <p:extLst>
      <p:ext uri="{19B8F6BF-5375-455C-9EA6-DF929625EA0E}">
        <p15:presenceInfo xmlns:p15="http://schemas.microsoft.com/office/powerpoint/2012/main" userId="S::shench@microsoft.com::ea0e3bed-06e1-42b8-bb0b-dc09abb3f8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CFD5EA"/>
    <a:srgbClr val="1D3552"/>
    <a:srgbClr val="305685"/>
    <a:srgbClr val="488ADC"/>
    <a:srgbClr val="C2CEDC"/>
    <a:srgbClr val="26466D"/>
    <a:srgbClr val="5018A3"/>
    <a:srgbClr val="447CC2"/>
    <a:srgbClr val="DAE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9E9EF-890E-0643-A119-2A1A6F918011}" v="16" dt="2020-10-26T09:08:11.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43" autoAdjust="0"/>
    <p:restoredTop sz="72250" autoAdjust="0"/>
  </p:normalViewPr>
  <p:slideViewPr>
    <p:cSldViewPr snapToGrid="0">
      <p:cViewPr varScale="1">
        <p:scale>
          <a:sx n="125" d="100"/>
          <a:sy n="125" d="100"/>
        </p:scale>
        <p:origin x="1752" y="168"/>
      </p:cViewPr>
      <p:guideLst/>
    </p:cSldViewPr>
  </p:slideViewPr>
  <p:notesTextViewPr>
    <p:cViewPr>
      <p:scale>
        <a:sx n="120" d="100"/>
        <a:sy n="1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DBEC5B6C-E382-044E-9FC5-E108D26A2B5B}"/>
    <pc:docChg chg="modSld sldOrd">
      <pc:chgData name="Ben Stegink" userId="bba285e7-c67a-4500-889f-9795828fa283" providerId="ADAL" clId="{DBEC5B6C-E382-044E-9FC5-E108D26A2B5B}" dt="2019-09-29T20:38:58.317" v="1" actId="729"/>
      <pc:docMkLst>
        <pc:docMk/>
      </pc:docMkLst>
      <pc:sldChg chg="mod modShow">
        <pc:chgData name="Ben Stegink" userId="bba285e7-c67a-4500-889f-9795828fa283" providerId="ADAL" clId="{DBEC5B6C-E382-044E-9FC5-E108D26A2B5B}" dt="2019-09-29T20:38:58.317" v="1" actId="729"/>
        <pc:sldMkLst>
          <pc:docMk/>
          <pc:sldMk cId="1604199815" sldId="1951"/>
        </pc:sldMkLst>
      </pc:sldChg>
      <pc:sldChg chg="mod modShow">
        <pc:chgData name="Ben Stegink" userId="bba285e7-c67a-4500-889f-9795828fa283" providerId="ADAL" clId="{DBEC5B6C-E382-044E-9FC5-E108D26A2B5B}" dt="2019-09-29T20:38:58.317" v="1" actId="729"/>
        <pc:sldMkLst>
          <pc:docMk/>
          <pc:sldMk cId="572399904" sldId="10999"/>
        </pc:sldMkLst>
      </pc:sldChg>
      <pc:sldChg chg="ord">
        <pc:chgData name="Ben Stegink" userId="bba285e7-c67a-4500-889f-9795828fa283" providerId="ADAL" clId="{DBEC5B6C-E382-044E-9FC5-E108D26A2B5B}" dt="2019-09-29T20:38:49.670" v="0"/>
        <pc:sldMkLst>
          <pc:docMk/>
          <pc:sldMk cId="1420855098" sldId="11591"/>
        </pc:sldMkLst>
      </pc:sldChg>
    </pc:docChg>
  </pc:docChgLst>
  <pc:docChgLst>
    <pc:chgData name="Ben Stegink" userId="bba285e7-c67a-4500-889f-9795828fa283" providerId="ADAL" clId="{04ACA867-5905-F94A-BBCB-504639082BE2}"/>
    <pc:docChg chg="custSel modSld">
      <pc:chgData name="Ben Stegink" userId="bba285e7-c67a-4500-889f-9795828fa283" providerId="ADAL" clId="{04ACA867-5905-F94A-BBCB-504639082BE2}" dt="2020-10-26T01:08:10.963" v="489" actId="20577"/>
      <pc:docMkLst>
        <pc:docMk/>
      </pc:docMkLst>
      <pc:sldChg chg="modNotesTx">
        <pc:chgData name="Ben Stegink" userId="bba285e7-c67a-4500-889f-9795828fa283" providerId="ADAL" clId="{04ACA867-5905-F94A-BBCB-504639082BE2}" dt="2020-10-25T17:48:40.723" v="1" actId="20577"/>
        <pc:sldMkLst>
          <pc:docMk/>
          <pc:sldMk cId="1604199815" sldId="1951"/>
        </pc:sldMkLst>
      </pc:sldChg>
      <pc:sldChg chg="delSp modSp modNotesTx">
        <pc:chgData name="Ben Stegink" userId="bba285e7-c67a-4500-889f-9795828fa283" providerId="ADAL" clId="{04ACA867-5905-F94A-BBCB-504639082BE2}" dt="2020-10-26T01:08:10.963" v="489" actId="20577"/>
        <pc:sldMkLst>
          <pc:docMk/>
          <pc:sldMk cId="956376994" sldId="11691"/>
        </pc:sldMkLst>
        <pc:spChg chg="mod">
          <ac:chgData name="Ben Stegink" userId="bba285e7-c67a-4500-889f-9795828fa283" providerId="ADAL" clId="{04ACA867-5905-F94A-BBCB-504639082BE2}" dt="2020-10-26T00:50:44.765" v="17" actId="1076"/>
          <ac:spMkLst>
            <pc:docMk/>
            <pc:sldMk cId="956376994" sldId="11691"/>
            <ac:spMk id="2" creationId="{A26785EC-F9AD-E145-AD94-EB9DBA65326C}"/>
          </ac:spMkLst>
        </pc:spChg>
        <pc:spChg chg="mod">
          <ac:chgData name="Ben Stegink" userId="bba285e7-c67a-4500-889f-9795828fa283" providerId="ADAL" clId="{04ACA867-5905-F94A-BBCB-504639082BE2}" dt="2020-10-26T00:50:48.147" v="18" actId="1076"/>
          <ac:spMkLst>
            <pc:docMk/>
            <pc:sldMk cId="956376994" sldId="11691"/>
            <ac:spMk id="11" creationId="{0A358DD8-DAA1-E54C-A4EC-DA43CAE6D8BC}"/>
          </ac:spMkLst>
        </pc:spChg>
        <pc:picChg chg="del">
          <ac:chgData name="Ben Stegink" userId="bba285e7-c67a-4500-889f-9795828fa283" providerId="ADAL" clId="{04ACA867-5905-F94A-BBCB-504639082BE2}" dt="2020-10-26T00:50:03.103" v="2" actId="478"/>
          <ac:picMkLst>
            <pc:docMk/>
            <pc:sldMk cId="956376994" sldId="11691"/>
            <ac:picMk id="8" creationId="{34EEC3EF-A6A4-4349-BBF5-182DDD93BB1A}"/>
          </ac:picMkLst>
        </pc:picChg>
      </pc:sldChg>
    </pc:docChg>
  </pc:docChgLst>
  <pc:docChgLst>
    <pc:chgData name="Ben Stegink" userId="bba285e7-c67a-4500-889f-9795828fa283" providerId="ADAL" clId="{13D9E9EF-890E-0643-A119-2A1A6F918011}"/>
    <pc:docChg chg="undo custSel addSld delSld modSld modSection">
      <pc:chgData name="Ben Stegink" userId="bba285e7-c67a-4500-889f-9795828fa283" providerId="ADAL" clId="{13D9E9EF-890E-0643-A119-2A1A6F918011}" dt="2020-10-26T09:35:39.987" v="1319" actId="20577"/>
      <pc:docMkLst>
        <pc:docMk/>
      </pc:docMkLst>
      <pc:sldChg chg="modNotesTx">
        <pc:chgData name="Ben Stegink" userId="bba285e7-c67a-4500-889f-9795828fa283" providerId="ADAL" clId="{13D9E9EF-890E-0643-A119-2A1A6F918011}" dt="2020-10-26T07:34:38.402" v="552" actId="20577"/>
        <pc:sldMkLst>
          <pc:docMk/>
          <pc:sldMk cId="1480438656" sldId="3889"/>
        </pc:sldMkLst>
      </pc:sldChg>
      <pc:sldChg chg="modSp mod">
        <pc:chgData name="Ben Stegink" userId="bba285e7-c67a-4500-889f-9795828fa283" providerId="ADAL" clId="{13D9E9EF-890E-0643-A119-2A1A6F918011}" dt="2020-10-26T09:35:39.987" v="1319" actId="20577"/>
        <pc:sldMkLst>
          <pc:docMk/>
          <pc:sldMk cId="2889872006" sldId="4325"/>
        </pc:sldMkLst>
        <pc:spChg chg="mod">
          <ac:chgData name="Ben Stegink" userId="bba285e7-c67a-4500-889f-9795828fa283" providerId="ADAL" clId="{13D9E9EF-890E-0643-A119-2A1A6F918011}" dt="2020-10-26T09:35:39.987" v="1319" actId="20577"/>
          <ac:spMkLst>
            <pc:docMk/>
            <pc:sldMk cId="2889872006" sldId="4325"/>
            <ac:spMk id="3" creationId="{3CB98ED2-C7C7-4851-8911-794A268168AD}"/>
          </ac:spMkLst>
        </pc:spChg>
      </pc:sldChg>
      <pc:sldChg chg="mod modShow">
        <pc:chgData name="Ben Stegink" userId="bba285e7-c67a-4500-889f-9795828fa283" providerId="ADAL" clId="{13D9E9EF-890E-0643-A119-2A1A6F918011}" dt="2020-10-24T23:41:46.911" v="0" actId="729"/>
        <pc:sldMkLst>
          <pc:docMk/>
          <pc:sldMk cId="3689519021" sldId="11686"/>
        </pc:sldMkLst>
      </pc:sldChg>
      <pc:sldChg chg="modNotesTx">
        <pc:chgData name="Ben Stegink" userId="bba285e7-c67a-4500-889f-9795828fa283" providerId="ADAL" clId="{13D9E9EF-890E-0643-A119-2A1A6F918011}" dt="2020-10-26T07:42:03.994" v="1318" actId="313"/>
        <pc:sldMkLst>
          <pc:docMk/>
          <pc:sldMk cId="376321260" sldId="11689"/>
        </pc:sldMkLst>
      </pc:sldChg>
      <pc:sldChg chg="delSp modSp add del mod setBg">
        <pc:chgData name="Ben Stegink" userId="bba285e7-c67a-4500-889f-9795828fa283" providerId="ADAL" clId="{13D9E9EF-890E-0643-A119-2A1A6F918011}" dt="2020-10-25T01:39:40.312" v="310" actId="2696"/>
        <pc:sldMkLst>
          <pc:docMk/>
          <pc:sldMk cId="390977644" sldId="11690"/>
        </pc:sldMkLst>
        <pc:spChg chg="mod">
          <ac:chgData name="Ben Stegink" userId="bba285e7-c67a-4500-889f-9795828fa283" providerId="ADAL" clId="{13D9E9EF-890E-0643-A119-2A1A6F918011}" dt="2020-10-24T23:42:04.339" v="20" actId="20577"/>
          <ac:spMkLst>
            <pc:docMk/>
            <pc:sldMk cId="390977644" sldId="11690"/>
            <ac:spMk id="2" creationId="{EC7D56CE-C27F-43D6-ADA1-94EB45F0C7EB}"/>
          </ac:spMkLst>
        </pc:spChg>
        <pc:spChg chg="del">
          <ac:chgData name="Ben Stegink" userId="bba285e7-c67a-4500-889f-9795828fa283" providerId="ADAL" clId="{13D9E9EF-890E-0643-A119-2A1A6F918011}" dt="2020-10-24T23:42:16.905" v="21" actId="478"/>
          <ac:spMkLst>
            <pc:docMk/>
            <pc:sldMk cId="390977644" sldId="11690"/>
            <ac:spMk id="25" creationId="{85BFD987-19E6-43F8-AFE0-9E474B5A7888}"/>
          </ac:spMkLst>
        </pc:spChg>
        <pc:spChg chg="del">
          <ac:chgData name="Ben Stegink" userId="bba285e7-c67a-4500-889f-9795828fa283" providerId="ADAL" clId="{13D9E9EF-890E-0643-A119-2A1A6F918011}" dt="2020-10-24T23:42:16.905" v="21" actId="478"/>
          <ac:spMkLst>
            <pc:docMk/>
            <pc:sldMk cId="390977644" sldId="11690"/>
            <ac:spMk id="26" creationId="{774E467E-DECB-4A8E-A51E-354FC843229B}"/>
          </ac:spMkLst>
        </pc:spChg>
        <pc:spChg chg="del">
          <ac:chgData name="Ben Stegink" userId="bba285e7-c67a-4500-889f-9795828fa283" providerId="ADAL" clId="{13D9E9EF-890E-0643-A119-2A1A6F918011}" dt="2020-10-24T23:42:16.905" v="21" actId="478"/>
          <ac:spMkLst>
            <pc:docMk/>
            <pc:sldMk cId="390977644" sldId="11690"/>
            <ac:spMk id="27" creationId="{5FE0906C-24CE-4A98-91F4-8ABCE8CCFB96}"/>
          </ac:spMkLst>
        </pc:spChg>
        <pc:spChg chg="del">
          <ac:chgData name="Ben Stegink" userId="bba285e7-c67a-4500-889f-9795828fa283" providerId="ADAL" clId="{13D9E9EF-890E-0643-A119-2A1A6F918011}" dt="2020-10-24T23:42:16.905" v="21" actId="478"/>
          <ac:spMkLst>
            <pc:docMk/>
            <pc:sldMk cId="390977644" sldId="11690"/>
            <ac:spMk id="28" creationId="{F0EF4040-5893-4E15-B5A3-47AB853E3153}"/>
          </ac:spMkLst>
        </pc:spChg>
        <pc:spChg chg="del">
          <ac:chgData name="Ben Stegink" userId="bba285e7-c67a-4500-889f-9795828fa283" providerId="ADAL" clId="{13D9E9EF-890E-0643-A119-2A1A6F918011}" dt="2020-10-24T23:42:16.905" v="21" actId="478"/>
          <ac:spMkLst>
            <pc:docMk/>
            <pc:sldMk cId="390977644" sldId="11690"/>
            <ac:spMk id="29" creationId="{01B19908-6CCD-4855-9FE4-8B55EC21593E}"/>
          </ac:spMkLst>
        </pc:spChg>
        <pc:spChg chg="del">
          <ac:chgData name="Ben Stegink" userId="bba285e7-c67a-4500-889f-9795828fa283" providerId="ADAL" clId="{13D9E9EF-890E-0643-A119-2A1A6F918011}" dt="2020-10-24T23:42:16.905" v="21" actId="478"/>
          <ac:spMkLst>
            <pc:docMk/>
            <pc:sldMk cId="390977644" sldId="11690"/>
            <ac:spMk id="30" creationId="{05259F92-B30A-47DB-8AD3-FDF1609721D1}"/>
          </ac:spMkLst>
        </pc:spChg>
        <pc:spChg chg="del">
          <ac:chgData name="Ben Stegink" userId="bba285e7-c67a-4500-889f-9795828fa283" providerId="ADAL" clId="{13D9E9EF-890E-0643-A119-2A1A6F918011}" dt="2020-10-24T23:42:16.905" v="21" actId="478"/>
          <ac:spMkLst>
            <pc:docMk/>
            <pc:sldMk cId="390977644" sldId="11690"/>
            <ac:spMk id="31" creationId="{674BEC6B-FC4F-4038-AEE6-D260CD2D7AC3}"/>
          </ac:spMkLst>
        </pc:spChg>
        <pc:spChg chg="del">
          <ac:chgData name="Ben Stegink" userId="bba285e7-c67a-4500-889f-9795828fa283" providerId="ADAL" clId="{13D9E9EF-890E-0643-A119-2A1A6F918011}" dt="2020-10-24T23:42:16.905" v="21" actId="478"/>
          <ac:spMkLst>
            <pc:docMk/>
            <pc:sldMk cId="390977644" sldId="11690"/>
            <ac:spMk id="32" creationId="{1DF2B150-F69D-466E-BECE-08A288505A6C}"/>
          </ac:spMkLst>
        </pc:spChg>
        <pc:grpChg chg="del">
          <ac:chgData name="Ben Stegink" userId="bba285e7-c67a-4500-889f-9795828fa283" providerId="ADAL" clId="{13D9E9EF-890E-0643-A119-2A1A6F918011}" dt="2020-10-24T23:42:16.905" v="21" actId="478"/>
          <ac:grpSpMkLst>
            <pc:docMk/>
            <pc:sldMk cId="390977644" sldId="11690"/>
            <ac:grpSpMk id="183" creationId="{A063749F-B26E-49B5-B5B9-33939A61FE8B}"/>
          </ac:grpSpMkLst>
        </pc:grpChg>
        <pc:cxnChg chg="del">
          <ac:chgData name="Ben Stegink" userId="bba285e7-c67a-4500-889f-9795828fa283" providerId="ADAL" clId="{13D9E9EF-890E-0643-A119-2A1A6F918011}" dt="2020-10-24T23:42:16.905" v="21" actId="478"/>
          <ac:cxnSpMkLst>
            <pc:docMk/>
            <pc:sldMk cId="390977644" sldId="11690"/>
            <ac:cxnSpMk id="22" creationId="{C7F8BB0F-5571-4FCC-97D8-13900D5C72C3}"/>
          </ac:cxnSpMkLst>
        </pc:cxnChg>
        <pc:cxnChg chg="del">
          <ac:chgData name="Ben Stegink" userId="bba285e7-c67a-4500-889f-9795828fa283" providerId="ADAL" clId="{13D9E9EF-890E-0643-A119-2A1A6F918011}" dt="2020-10-24T23:42:16.905" v="21" actId="478"/>
          <ac:cxnSpMkLst>
            <pc:docMk/>
            <pc:sldMk cId="390977644" sldId="11690"/>
            <ac:cxnSpMk id="56" creationId="{2F5CF0E5-EC6C-4424-B8D2-5DEEBCD3F983}"/>
          </ac:cxnSpMkLst>
        </pc:cxnChg>
        <pc:cxnChg chg="del">
          <ac:chgData name="Ben Stegink" userId="bba285e7-c67a-4500-889f-9795828fa283" providerId="ADAL" clId="{13D9E9EF-890E-0643-A119-2A1A6F918011}" dt="2020-10-24T23:42:16.905" v="21" actId="478"/>
          <ac:cxnSpMkLst>
            <pc:docMk/>
            <pc:sldMk cId="390977644" sldId="11690"/>
            <ac:cxnSpMk id="57" creationId="{2A3F009E-42A4-4BF7-B648-F68B0CE35D6D}"/>
          </ac:cxnSpMkLst>
        </pc:cxnChg>
        <pc:cxnChg chg="del">
          <ac:chgData name="Ben Stegink" userId="bba285e7-c67a-4500-889f-9795828fa283" providerId="ADAL" clId="{13D9E9EF-890E-0643-A119-2A1A6F918011}" dt="2020-10-24T23:42:16.905" v="21" actId="478"/>
          <ac:cxnSpMkLst>
            <pc:docMk/>
            <pc:sldMk cId="390977644" sldId="11690"/>
            <ac:cxnSpMk id="58" creationId="{0B38E5A6-7320-4711-AC9A-C1C4B6D3D719}"/>
          </ac:cxnSpMkLst>
        </pc:cxnChg>
        <pc:cxnChg chg="del">
          <ac:chgData name="Ben Stegink" userId="bba285e7-c67a-4500-889f-9795828fa283" providerId="ADAL" clId="{13D9E9EF-890E-0643-A119-2A1A6F918011}" dt="2020-10-24T23:42:16.905" v="21" actId="478"/>
          <ac:cxnSpMkLst>
            <pc:docMk/>
            <pc:sldMk cId="390977644" sldId="11690"/>
            <ac:cxnSpMk id="59" creationId="{862C92BF-3639-46D8-BE6F-5531FB0BE445}"/>
          </ac:cxnSpMkLst>
        </pc:cxnChg>
        <pc:cxnChg chg="del">
          <ac:chgData name="Ben Stegink" userId="bba285e7-c67a-4500-889f-9795828fa283" providerId="ADAL" clId="{13D9E9EF-890E-0643-A119-2A1A6F918011}" dt="2020-10-24T23:42:16.905" v="21" actId="478"/>
          <ac:cxnSpMkLst>
            <pc:docMk/>
            <pc:sldMk cId="390977644" sldId="11690"/>
            <ac:cxnSpMk id="60" creationId="{E659AECE-718E-4B2A-8DE3-AAA4BFD62605}"/>
          </ac:cxnSpMkLst>
        </pc:cxnChg>
        <pc:cxnChg chg="del">
          <ac:chgData name="Ben Stegink" userId="bba285e7-c67a-4500-889f-9795828fa283" providerId="ADAL" clId="{13D9E9EF-890E-0643-A119-2A1A6F918011}" dt="2020-10-24T23:42:16.905" v="21" actId="478"/>
          <ac:cxnSpMkLst>
            <pc:docMk/>
            <pc:sldMk cId="390977644" sldId="11690"/>
            <ac:cxnSpMk id="61" creationId="{C3C0E83D-A919-4146-9A68-9A15EA85A624}"/>
          </ac:cxnSpMkLst>
        </pc:cxnChg>
        <pc:cxnChg chg="del">
          <ac:chgData name="Ben Stegink" userId="bba285e7-c67a-4500-889f-9795828fa283" providerId="ADAL" clId="{13D9E9EF-890E-0643-A119-2A1A6F918011}" dt="2020-10-24T23:42:16.905" v="21" actId="478"/>
          <ac:cxnSpMkLst>
            <pc:docMk/>
            <pc:sldMk cId="390977644" sldId="11690"/>
            <ac:cxnSpMk id="62" creationId="{E6E03F08-BE94-4224-ADF2-80A1CA69C019}"/>
          </ac:cxnSpMkLst>
        </pc:cxnChg>
        <pc:cxnChg chg="mod">
          <ac:chgData name="Ben Stegink" userId="bba285e7-c67a-4500-889f-9795828fa283" providerId="ADAL" clId="{13D9E9EF-890E-0643-A119-2A1A6F918011}" dt="2020-10-24T23:42:16.905" v="21" actId="478"/>
          <ac:cxnSpMkLst>
            <pc:docMk/>
            <pc:sldMk cId="390977644" sldId="11690"/>
            <ac:cxnSpMk id="208" creationId="{B22D03B9-6A3E-42DD-B2C8-FA0F35F574B4}"/>
          </ac:cxnSpMkLst>
        </pc:cxnChg>
        <pc:cxnChg chg="mod">
          <ac:chgData name="Ben Stegink" userId="bba285e7-c67a-4500-889f-9795828fa283" providerId="ADAL" clId="{13D9E9EF-890E-0643-A119-2A1A6F918011}" dt="2020-10-24T23:42:16.905" v="21" actId="478"/>
          <ac:cxnSpMkLst>
            <pc:docMk/>
            <pc:sldMk cId="390977644" sldId="11690"/>
            <ac:cxnSpMk id="252" creationId="{3A28F5D2-0D43-47A2-8E4A-6D3BBB840D18}"/>
          </ac:cxnSpMkLst>
        </pc:cxnChg>
      </pc:sldChg>
      <pc:sldChg chg="add del setBg">
        <pc:chgData name="Ben Stegink" userId="bba285e7-c67a-4500-889f-9795828fa283" providerId="ADAL" clId="{13D9E9EF-890E-0643-A119-2A1A6F918011}" dt="2020-10-25T01:32:23.653" v="23"/>
        <pc:sldMkLst>
          <pc:docMk/>
          <pc:sldMk cId="600983380" sldId="11691"/>
        </pc:sldMkLst>
      </pc:sldChg>
      <pc:sldChg chg="addSp delSp modSp add mod modNotesTx">
        <pc:chgData name="Ben Stegink" userId="bba285e7-c67a-4500-889f-9795828fa283" providerId="ADAL" clId="{13D9E9EF-890E-0643-A119-2A1A6F918011}" dt="2020-10-26T07:31:02.672" v="376" actId="20577"/>
        <pc:sldMkLst>
          <pc:docMk/>
          <pc:sldMk cId="956376994" sldId="11691"/>
        </pc:sldMkLst>
        <pc:spChg chg="add mod">
          <ac:chgData name="Ben Stegink" userId="bba285e7-c67a-4500-889f-9795828fa283" providerId="ADAL" clId="{13D9E9EF-890E-0643-A119-2A1A6F918011}" dt="2020-10-25T01:35:13.587" v="152" actId="1076"/>
          <ac:spMkLst>
            <pc:docMk/>
            <pc:sldMk cId="956376994" sldId="11691"/>
            <ac:spMk id="2" creationId="{A26785EC-F9AD-E145-AD94-EB9DBA65326C}"/>
          </ac:spMkLst>
        </pc:spChg>
        <pc:spChg chg="mod">
          <ac:chgData name="Ben Stegink" userId="bba285e7-c67a-4500-889f-9795828fa283" providerId="ADAL" clId="{13D9E9EF-890E-0643-A119-2A1A6F918011}" dt="2020-10-25T01:35:15.701" v="153" actId="113"/>
          <ac:spMkLst>
            <pc:docMk/>
            <pc:sldMk cId="956376994" sldId="11691"/>
            <ac:spMk id="9" creationId="{EB586E50-E1AD-0240-812B-F632834D1FA7}"/>
          </ac:spMkLst>
        </pc:spChg>
        <pc:spChg chg="add del mod">
          <ac:chgData name="Ben Stegink" userId="bba285e7-c67a-4500-889f-9795828fa283" providerId="ADAL" clId="{13D9E9EF-890E-0643-A119-2A1A6F918011}" dt="2020-10-25T01:37:51.616" v="240" actId="478"/>
          <ac:spMkLst>
            <pc:docMk/>
            <pc:sldMk cId="956376994" sldId="11691"/>
            <ac:spMk id="10" creationId="{4ABD04E1-5C3E-8244-AF96-B9194505401F}"/>
          </ac:spMkLst>
        </pc:spChg>
        <pc:spChg chg="add mod">
          <ac:chgData name="Ben Stegink" userId="bba285e7-c67a-4500-889f-9795828fa283" providerId="ADAL" clId="{13D9E9EF-890E-0643-A119-2A1A6F918011}" dt="2020-10-26T07:31:02.672" v="376" actId="20577"/>
          <ac:spMkLst>
            <pc:docMk/>
            <pc:sldMk cId="956376994" sldId="11691"/>
            <ac:spMk id="11" creationId="{0A358DD8-DAA1-E54C-A4EC-DA43CAE6D8BC}"/>
          </ac:spMkLst>
        </pc:spChg>
        <pc:picChg chg="mod">
          <ac:chgData name="Ben Stegink" userId="bba285e7-c67a-4500-889f-9795828fa283" providerId="ADAL" clId="{13D9E9EF-890E-0643-A119-2A1A6F918011}" dt="2020-10-25T01:35:20.810" v="154" actId="1076"/>
          <ac:picMkLst>
            <pc:docMk/>
            <pc:sldMk cId="956376994" sldId="11691"/>
            <ac:picMk id="8" creationId="{34EEC3EF-A6A4-4349-BBF5-182DDD93BB1A}"/>
          </ac:picMkLst>
        </pc:picChg>
        <pc:picChg chg="add mod">
          <ac:chgData name="Ben Stegink" userId="bba285e7-c67a-4500-889f-9795828fa283" providerId="ADAL" clId="{13D9E9EF-890E-0643-A119-2A1A6F918011}" dt="2020-10-25T01:36:44.371" v="158" actId="1076"/>
          <ac:picMkLst>
            <pc:docMk/>
            <pc:sldMk cId="956376994" sldId="11691"/>
            <ac:picMk id="1026" creationId="{572F11A8-7754-4341-876C-21FB6251817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AB9E2-FDD5-4F8C-86F8-32F664565C3A}"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61FD-4918-46E6-A406-334C98B0C44A}" type="slidenum">
              <a:rPr lang="en-US" smtClean="0"/>
              <a:t>‹#›</a:t>
            </a:fld>
            <a:endParaRPr lang="en-US"/>
          </a:p>
        </p:txBody>
      </p:sp>
    </p:spTree>
    <p:extLst>
      <p:ext uri="{BB962C8B-B14F-4D97-AF65-F5344CB8AC3E}">
        <p14:creationId xmlns:p14="http://schemas.microsoft.com/office/powerpoint/2010/main" val="276829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61FD-4918-46E6-A406-334C98B0C44A}" type="slidenum">
              <a:rPr lang="en-US" smtClean="0"/>
              <a:t>1</a:t>
            </a:fld>
            <a:endParaRPr lang="en-US"/>
          </a:p>
        </p:txBody>
      </p:sp>
    </p:spTree>
    <p:extLst>
      <p:ext uri="{BB962C8B-B14F-4D97-AF65-F5344CB8AC3E}">
        <p14:creationId xmlns:p14="http://schemas.microsoft.com/office/powerpoint/2010/main" val="2649665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more you use it, the smarter it gets, the more you can put it to work for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Individuals</a:t>
            </a:r>
          </a:p>
          <a:p>
            <a:pPr marL="628650" lvl="1" indent="-171450">
              <a:buFont typeface="Arial" panose="020B0604020202020204" pitchFamily="34" charset="0"/>
              <a:buChar char="•"/>
            </a:pPr>
            <a:r>
              <a:rPr lang="en-US" dirty="0"/>
              <a:t>Who they work with; what they work on; how they spend their time; content they collaborate on; their unique expertise; what they are learning</a:t>
            </a:r>
          </a:p>
          <a:p>
            <a:pPr marL="628650" lvl="1" indent="-171450">
              <a:buFont typeface="Arial" panose="020B0604020202020204" pitchFamily="34" charset="0"/>
              <a:buChar char="•"/>
            </a:pPr>
            <a:r>
              <a:rPr lang="en-US" dirty="0"/>
              <a:t>Signals = What they do, join a meeting, email while in a meeting, </a:t>
            </a:r>
            <a:r>
              <a:rPr lang="en-US" dirty="0" err="1"/>
              <a:t>etc</a:t>
            </a:r>
            <a:endParaRPr lang="en-US" dirty="0"/>
          </a:p>
          <a:p>
            <a:pPr marL="628650" lvl="1" indent="-171450">
              <a:buFont typeface="Arial" panose="020B0604020202020204" pitchFamily="34" charset="0"/>
              <a:buChar char="•"/>
            </a:pPr>
            <a:r>
              <a:rPr lang="en-US" dirty="0"/>
              <a:t>Data = How many emails, how many meetings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Leverage improvements in AI to analyze and correlates all the data received in the Microsoft graph, learns as the amount of data I in the graph goes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Organization</a:t>
            </a:r>
          </a:p>
          <a:p>
            <a:pPr marL="628650" lvl="1" indent="-171450">
              <a:buFont typeface="Arial" panose="020B0604020202020204" pitchFamily="34" charset="0"/>
              <a:buChar char="•"/>
            </a:pPr>
            <a:r>
              <a:rPr lang="en-US" dirty="0"/>
              <a:t>Data across: HR, Sales, Finance, Operations, Marketing, </a:t>
            </a:r>
            <a:r>
              <a:rPr lang="en-US" dirty="0" err="1"/>
              <a:t>etc</a:t>
            </a:r>
            <a:endParaRPr lang="en-US" dirty="0"/>
          </a:p>
          <a:p>
            <a:pPr marL="628650" lvl="1" indent="-171450">
              <a:buFont typeface="Arial" panose="020B0604020202020204" pitchFamily="34" charset="0"/>
              <a:buChar char="•"/>
            </a:pPr>
            <a:r>
              <a:rPr lang="en-US" dirty="0"/>
              <a:t>How does the organization work together, compare how  people work across the organization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Graph is the foundation of the entire Microsoft 365 Stack</a:t>
            </a:r>
          </a:p>
          <a:p>
            <a:pPr marL="628650" lvl="1" indent="-171450">
              <a:buFont typeface="Arial" panose="020B0604020202020204" pitchFamily="34" charset="0"/>
              <a:buChar char="•"/>
            </a:pPr>
            <a:r>
              <a:rPr lang="en-US" b="0" dirty="0"/>
              <a:t>Fluid framework is layered on top of the graph which to build the applications you use every day in Microsoft 365</a:t>
            </a:r>
          </a:p>
          <a:p>
            <a:pPr marL="628650" lvl="1" indent="-171450">
              <a:buFont typeface="Arial" panose="020B0604020202020204" pitchFamily="34" charset="0"/>
              <a:buChar char="•"/>
            </a:pPr>
            <a:r>
              <a:rPr lang="en-US" b="0" dirty="0"/>
              <a:t>Part of Microsoft’s mission is that you are then able to access these applications feeding the data on every platform, from Windows 10, to </a:t>
            </a:r>
            <a:r>
              <a:rPr lang="en-US" b="0" dirty="0" err="1"/>
              <a:t>ios</a:t>
            </a:r>
            <a:r>
              <a:rPr lang="en-US" b="0" dirty="0"/>
              <a:t>, to Android to Linux</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10</a:t>
            </a:fld>
            <a:endParaRPr lang="en-US"/>
          </a:p>
        </p:txBody>
      </p:sp>
    </p:spTree>
    <p:extLst>
      <p:ext uri="{BB962C8B-B14F-4D97-AF65-F5344CB8AC3E}">
        <p14:creationId xmlns:p14="http://schemas.microsoft.com/office/powerpoint/2010/main" val="376324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 Management – Azure AD</a:t>
            </a:r>
          </a:p>
          <a:p>
            <a:pPr marL="171450" indent="-171450">
              <a:buFont typeface="Arial" panose="020B0604020202020204" pitchFamily="34" charset="0"/>
              <a:buChar char="•"/>
            </a:pPr>
            <a:r>
              <a:rPr lang="en-US" dirty="0"/>
              <a:t>Security – Azure Threat Protection, Exchange Online Protection, Advanced Threat Protection, Windows 10 Updates, Bitdefender</a:t>
            </a:r>
          </a:p>
          <a:p>
            <a:pPr marL="171450" indent="-171450">
              <a:buFont typeface="Arial" panose="020B0604020202020204" pitchFamily="34" charset="0"/>
              <a:buChar char="•"/>
            </a:pPr>
            <a:r>
              <a:rPr lang="en-US" dirty="0"/>
              <a:t>Compliance – Security &amp; Compliance Center</a:t>
            </a:r>
          </a:p>
          <a:p>
            <a:pPr marL="171450" indent="-171450">
              <a:buFont typeface="Arial" panose="020B0604020202020204" pitchFamily="34" charset="0"/>
              <a:buChar char="•"/>
            </a:pPr>
            <a:r>
              <a:rPr lang="en-US" dirty="0"/>
              <a:t>Device Management - Intune</a:t>
            </a:r>
          </a:p>
          <a:p>
            <a:pPr marL="171450" indent="-171450">
              <a:buFont typeface="Arial" panose="020B0604020202020204" pitchFamily="34" charset="0"/>
              <a:buChar char="•"/>
            </a:pPr>
            <a:r>
              <a:rPr lang="en-US" dirty="0"/>
              <a:t>Collaboration – SharePoint, Skype &amp; Teams, Exchange</a:t>
            </a:r>
          </a:p>
        </p:txBody>
      </p:sp>
      <p:sp>
        <p:nvSpPr>
          <p:cNvPr id="4" name="Slide Number Placeholder 3"/>
          <p:cNvSpPr>
            <a:spLocks noGrp="1"/>
          </p:cNvSpPr>
          <p:nvPr>
            <p:ph type="sldNum" sz="quarter" idx="5"/>
          </p:nvPr>
        </p:nvSpPr>
        <p:spPr/>
        <p:txBody>
          <a:bodyPr/>
          <a:lstStyle/>
          <a:p>
            <a:fld id="{957F03C2-4FDE-4235-B8B7-744B1E2B9F73}" type="slidenum">
              <a:rPr lang="en-US" smtClean="0"/>
              <a:t>11</a:t>
            </a:fld>
            <a:endParaRPr lang="en-US"/>
          </a:p>
        </p:txBody>
      </p:sp>
    </p:spTree>
    <p:extLst>
      <p:ext uri="{BB962C8B-B14F-4D97-AF65-F5344CB8AC3E}">
        <p14:creationId xmlns:p14="http://schemas.microsoft.com/office/powerpoint/2010/main" val="92080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Licensing and purchasing Microsoft 365 for modern desktop has a lot of options</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Microsoft 365</a:t>
            </a:r>
            <a:endParaRPr lang="en-US" sz="882" b="0" kern="1200" dirty="0">
              <a:solidFill>
                <a:schemeClr val="tx1"/>
              </a:solidFill>
              <a:effectLst/>
              <a:latin typeface="Segoe UI" panose="020B0502040204020203" pitchFamily="34" charset="0"/>
              <a:ea typeface="+mn-ea"/>
              <a:cs typeface="+mn-cs"/>
            </a:endParaRPr>
          </a:p>
          <a:p>
            <a:endParaRPr lang="en-US" sz="882" b="0"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Office 365</a:t>
            </a:r>
            <a:endParaRPr lang="en-US" sz="882" b="0" kern="1200" dirty="0">
              <a:solidFill>
                <a:schemeClr val="tx1"/>
              </a:solidFill>
              <a:effectLst/>
              <a:latin typeface="Segoe UI" panose="020B0502040204020203" pitchFamily="34" charset="0"/>
              <a:ea typeface="+mn-ea"/>
              <a:cs typeface="+mn-cs"/>
            </a:endParaRPr>
          </a:p>
          <a:p>
            <a:endParaRPr lang="en-US" sz="882" b="0"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Windows 10</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456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61FD-4918-46E6-A406-334C98B0C44A}" type="slidenum">
              <a:rPr lang="en-US" smtClean="0"/>
              <a:t>13</a:t>
            </a:fld>
            <a:endParaRPr lang="en-US"/>
          </a:p>
        </p:txBody>
      </p:sp>
    </p:spTree>
    <p:extLst>
      <p:ext uri="{BB962C8B-B14F-4D97-AF65-F5344CB8AC3E}">
        <p14:creationId xmlns:p14="http://schemas.microsoft.com/office/powerpoint/2010/main" val="212597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technology helps us perform at our best? </a:t>
            </a:r>
          </a:p>
          <a:p>
            <a:pPr marL="628650" lvl="1" indent="-171450">
              <a:buFontTx/>
              <a:buChar char="-"/>
            </a:pPr>
            <a:r>
              <a:rPr lang="en-US" dirty="0"/>
              <a:t>Prioritize wellbeing to get the most from your people </a:t>
            </a:r>
          </a:p>
          <a:p>
            <a:pPr marL="628650" lvl="1" indent="-171450">
              <a:buFontTx/>
              <a:buChar char="-"/>
            </a:pPr>
            <a:endParaRPr lang="en-US" dirty="0"/>
          </a:p>
          <a:p>
            <a:pPr marL="171450" lvl="0" indent="-171450">
              <a:buFontTx/>
              <a:buChar char="-"/>
            </a:pPr>
            <a:r>
              <a:rPr lang="en-US" dirty="0"/>
              <a:t>September 2020 - https://www.microsoft.com/en-us/microsoft-365/blog/2020/09/22/pulse-employees-wellbeing-six-months-pandemic/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rgbClr val="000000"/>
                </a:solidFill>
                <a:latin typeface="Segoe UI" panose="020B0502040204020203" pitchFamily="34" charset="0"/>
              </a:rPr>
              <a:t>In Q2 2020, more than 200 million Microsoft Teams meeting participants in a single day, generating more than 5 billion meeting minutes. Teams now has more than 75 million daily active users</a:t>
            </a:r>
            <a:endParaRPr lang="en-US" b="1" dirty="0"/>
          </a:p>
          <a:p>
            <a:pPr marL="171450" lvl="0" indent="-171450">
              <a:buFontTx/>
              <a:buChar char="-"/>
            </a:pPr>
            <a:endParaRPr lang="en-US" dirty="0"/>
          </a:p>
          <a:p>
            <a:pPr marL="171450" lvl="0" indent="-171450">
              <a:buFontTx/>
              <a:buChar char="-"/>
            </a:pPr>
            <a:endParaRPr lang="en-US" dirty="0"/>
          </a:p>
          <a:p>
            <a:pPr marL="171450" lvl="0" indent="-171450">
              <a:buFontTx/>
              <a:buChar char="-"/>
            </a:pPr>
            <a:endParaRPr lang="en-US" dirty="0"/>
          </a:p>
          <a:p>
            <a:pPr marL="171450" lvl="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5:08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714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can the Modern Workplace help with the future of work? The short answer is through a lot of the improvements Microsoft has been making to the Microsoft 365 platform. As we go through the next few days in the Modern workplace track, you’ll learn about what exact the Modern workplace and Microsoft 365 are and how they are helping.</a:t>
            </a:r>
          </a:p>
          <a:p>
            <a:pPr lvl="0"/>
            <a:endParaRPr lang="en-US" dirty="0"/>
          </a:p>
          <a:p>
            <a:pPr lvl="0"/>
            <a:r>
              <a:rPr lang="en-US" dirty="0"/>
              <a:t>But for now, to kick things off, lets get a basic foundation of what the Modern Workplace even 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6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can the Modern Workplace help with the future of work? The short answer is through a lot of the improvements Microsoft has been making to the Microsoft 365 platform. As we go through the next few days in the Modern workplace track, you’ll learn about what exact the Modern workplace and Microsoft 365 are and how they are helping.</a:t>
            </a:r>
          </a:p>
          <a:p>
            <a:pPr lvl="0"/>
            <a:endParaRPr lang="en-US" dirty="0"/>
          </a:p>
          <a:p>
            <a:pPr marL="171450" lvl="0" indent="-171450">
              <a:buFontTx/>
              <a:buChar char="-"/>
            </a:pPr>
            <a:r>
              <a:rPr lang="en-US" dirty="0"/>
              <a:t>Connection Collaboration patterns to business outcomes like productivity and engagement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activities and trends are causing business challenges- </a:t>
            </a:r>
            <a:r>
              <a:rPr lang="en-US" sz="1200" b="0" i="0" kern="1200" dirty="0">
                <a:solidFill>
                  <a:schemeClr val="tx1"/>
                </a:solidFill>
                <a:effectLst/>
                <a:latin typeface="+mn-lt"/>
                <a:ea typeface="+mn-ea"/>
                <a:cs typeface="+mn-cs"/>
              </a:rPr>
              <a:t>Discover opportunities to optimize business processes and identify patterns that lead to success. Measure the impact on business outcomes throughout a continuous cycle of discovery and change.</a:t>
            </a:r>
          </a:p>
          <a:p>
            <a:pPr marL="171450" lvl="0" indent="-171450">
              <a:buFontTx/>
              <a:buChar char="-"/>
            </a:pPr>
            <a:endParaRPr lang="en-US" dirty="0"/>
          </a:p>
          <a:p>
            <a:pPr marL="171450" lvl="0" indent="-171450">
              <a:buFontTx/>
              <a:buChar char="-"/>
            </a:pPr>
            <a:r>
              <a:rPr lang="en-US" dirty="0"/>
              <a:t>Insights into how people collaborate internally and externally</a:t>
            </a:r>
          </a:p>
          <a:p>
            <a:pPr marL="171450" lvl="0" indent="-171450">
              <a:buFontTx/>
              <a:buChar char="-"/>
            </a:pPr>
            <a:r>
              <a:rPr lang="en-US" dirty="0"/>
              <a:t>Group/Filter/Sort by various company metrics</a:t>
            </a:r>
          </a:p>
          <a:p>
            <a:pPr marL="171450" lvl="0" indent="-171450">
              <a:buFontTx/>
              <a:buChar char="-"/>
            </a:pPr>
            <a:r>
              <a:rPr lang="en-US" dirty="0"/>
              <a:t>View things like # hours of low quality meetings accounting for $X as the cost to the business of those meetings</a:t>
            </a:r>
          </a:p>
          <a:p>
            <a:pPr marL="171450" lvl="0" indent="-171450">
              <a:buFontTx/>
              <a:buChar char="-"/>
            </a:pPr>
            <a:r>
              <a:rPr lang="en-US" dirty="0"/>
              <a:t>Insights to improve meetings</a:t>
            </a:r>
          </a:p>
          <a:p>
            <a:pPr lvl="0"/>
            <a:endParaRPr lang="en-US" dirty="0"/>
          </a:p>
          <a:p>
            <a:endParaRPr lang="en-US" dirty="0"/>
          </a:p>
          <a:p>
            <a:r>
              <a:rPr lang="en-US" sz="1200" b="1" i="0" kern="1200" dirty="0">
                <a:solidFill>
                  <a:schemeClr val="tx1"/>
                </a:solidFill>
                <a:effectLst/>
                <a:latin typeface="+mn-lt"/>
                <a:ea typeface="+mn-ea"/>
                <a:cs typeface="+mn-cs"/>
              </a:rPr>
              <a:t>Cultivate success with an engaged and efficient workforce</a:t>
            </a:r>
          </a:p>
          <a:p>
            <a:r>
              <a:rPr lang="en-US" sz="1200" b="0" i="0" kern="1200" dirty="0">
                <a:solidFill>
                  <a:schemeClr val="tx1"/>
                </a:solidFill>
                <a:effectLst/>
                <a:latin typeface="+mn-lt"/>
                <a:ea typeface="+mn-ea"/>
                <a:cs typeface="+mn-cs"/>
              </a:rPr>
              <a:t>Identify and promote the right skills and behaviors to meet organizational goals, develop careers, and grow new leaders. Break down silos and develop impactful networks to improve your bottom line.</a:t>
            </a:r>
          </a:p>
          <a:p>
            <a:endParaRPr lang="en-US" dirty="0"/>
          </a:p>
          <a:p>
            <a:pPr lvl="0"/>
            <a:endParaRPr lang="en-US" dirty="0"/>
          </a:p>
          <a:p>
            <a:pPr lvl="0"/>
            <a:r>
              <a:rPr lang="en-US" dirty="0"/>
              <a:t>But for now, to kick things off, what the Modern Workplace and the Microsoft 36 platform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906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We are seeing several developers investing on the Microsoft 365 platform across industries in both the consumer and commercial space.</a:t>
            </a:r>
          </a:p>
        </p:txBody>
      </p:sp>
      <p:sp>
        <p:nvSpPr>
          <p:cNvPr id="4" name="Slide Number Placeholder 3"/>
          <p:cNvSpPr>
            <a:spLocks noGrp="1"/>
          </p:cNvSpPr>
          <p:nvPr>
            <p:ph type="sldNum" sz="quarter" idx="5"/>
          </p:nvPr>
        </p:nvSpPr>
        <p:spPr/>
        <p:txBody>
          <a:bodyPr/>
          <a:lstStyle/>
          <a:p>
            <a:fld id="{4D0C61FD-4918-46E6-A406-334C98B0C44A}" type="slidenum">
              <a:rPr lang="en-US" smtClean="0"/>
              <a:t>5</a:t>
            </a:fld>
            <a:endParaRPr lang="en-US"/>
          </a:p>
        </p:txBody>
      </p:sp>
    </p:spTree>
    <p:extLst>
      <p:ext uri="{BB962C8B-B14F-4D97-AF65-F5344CB8AC3E}">
        <p14:creationId xmlns:p14="http://schemas.microsoft.com/office/powerpoint/2010/main" val="3526644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10/26/20 3:34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
        <p:nvSpPr>
          <p:cNvPr id="3" name="Notes Placeholder 2">
            <a:extLst>
              <a:ext uri="{FF2B5EF4-FFF2-40B4-BE49-F238E27FC236}">
                <a16:creationId xmlns:a16="http://schemas.microsoft.com/office/drawing/2014/main" id="{699C8608-43B9-4EB0-B23F-C8E077477B97}"/>
              </a:ext>
            </a:extLst>
          </p:cNvPr>
          <p:cNvSpPr>
            <a:spLocks noGrp="1"/>
          </p:cNvSpPr>
          <p:nvPr>
            <p:ph type="body" idx="1"/>
          </p:nvPr>
        </p:nvSpPr>
        <p:spPr/>
        <p:txBody>
          <a:bodyPr/>
          <a:lstStyle/>
          <a:p>
            <a:r>
              <a:rPr lang="en-US" b="1" dirty="0"/>
              <a:t>Devices</a:t>
            </a:r>
            <a:endParaRPr lang="en-US" b="0" dirty="0"/>
          </a:p>
          <a:p>
            <a:pPr marL="171450" indent="-171450">
              <a:buFontTx/>
              <a:buChar char="-"/>
            </a:pPr>
            <a:r>
              <a:rPr lang="en-US" b="0" dirty="0"/>
              <a:t>Surface, HoloLens, Teams Rooms</a:t>
            </a:r>
          </a:p>
          <a:p>
            <a:pPr marL="171450" indent="-171450">
              <a:buFontTx/>
              <a:buChar char="-"/>
            </a:pPr>
            <a:endParaRPr lang="en-US" b="0" dirty="0"/>
          </a:p>
          <a:p>
            <a:pPr marL="0" indent="0">
              <a:buFontTx/>
              <a:buNone/>
            </a:pPr>
            <a:r>
              <a:rPr lang="en-US" b="1" dirty="0"/>
              <a:t>Windows</a:t>
            </a:r>
            <a:endParaRPr lang="en-US" b="0" dirty="0"/>
          </a:p>
          <a:p>
            <a:pPr marL="171450" indent="-171450">
              <a:buFontTx/>
              <a:buChar char="-"/>
            </a:pPr>
            <a:r>
              <a:rPr lang="en-US" b="0" dirty="0"/>
              <a:t>Modern OS</a:t>
            </a:r>
          </a:p>
          <a:p>
            <a:pPr marL="171450" indent="-171450">
              <a:buFontTx/>
              <a:buChar char="-"/>
            </a:pPr>
            <a:endParaRPr lang="en-US" b="0" dirty="0"/>
          </a:p>
          <a:p>
            <a:pPr marL="0" indent="0">
              <a:buFontTx/>
              <a:buNone/>
            </a:pPr>
            <a:r>
              <a:rPr lang="en-US" b="1" dirty="0"/>
              <a:t>Office</a:t>
            </a:r>
            <a:endParaRPr lang="en-US" b="0" dirty="0"/>
          </a:p>
          <a:p>
            <a:pPr marL="171450" indent="-171450">
              <a:buFontTx/>
              <a:buChar char="-"/>
            </a:pPr>
            <a:r>
              <a:rPr lang="en-US" b="0" dirty="0"/>
              <a:t>Perpetual, three-year release vs. Subscription always improving</a:t>
            </a:r>
          </a:p>
          <a:p>
            <a:pPr marL="171450" indent="-171450">
              <a:buFontTx/>
              <a:buChar char="-"/>
            </a:pPr>
            <a:endParaRPr lang="en-US" b="0" dirty="0"/>
          </a:p>
          <a:p>
            <a:pPr marL="0" indent="0">
              <a:buFontTx/>
              <a:buNone/>
            </a:pPr>
            <a:r>
              <a:rPr lang="en-US" b="1" dirty="0"/>
              <a:t>AD</a:t>
            </a:r>
            <a:endParaRPr lang="en-US" b="0" dirty="0"/>
          </a:p>
          <a:p>
            <a:pPr marL="171450" indent="-171450">
              <a:buFontTx/>
              <a:buChar char="-"/>
            </a:pPr>
            <a:r>
              <a:rPr lang="en-US" b="0" dirty="0"/>
              <a:t>On-Prem vs. Azure AD</a:t>
            </a:r>
          </a:p>
          <a:p>
            <a:pPr marL="171450" indent="-171450">
              <a:buFontTx/>
              <a:buChar char="-"/>
            </a:pPr>
            <a:r>
              <a:rPr lang="en-US" b="0" dirty="0"/>
              <a:t>Azure AD catching up to on-prem with ability to do things like Admin templates</a:t>
            </a:r>
          </a:p>
          <a:p>
            <a:pPr marL="171450" indent="-171450">
              <a:buFontTx/>
              <a:buChar char="-"/>
            </a:pPr>
            <a:r>
              <a:rPr lang="en-US" b="0" dirty="0"/>
              <a:t>Autopilot, making Azure AD Only possible</a:t>
            </a:r>
          </a:p>
          <a:p>
            <a:pPr marL="171450" indent="-171450">
              <a:buFontTx/>
              <a:buChar char="-"/>
            </a:pPr>
            <a:endParaRPr lang="en-US" b="0" dirty="0"/>
          </a:p>
          <a:p>
            <a:pPr marL="0" indent="0">
              <a:buFontTx/>
              <a:buNone/>
            </a:pPr>
            <a:r>
              <a:rPr lang="en-US" b="1" dirty="0" err="1"/>
              <a:t>ConfigMgr</a:t>
            </a:r>
            <a:r>
              <a:rPr lang="en-US" b="1" dirty="0"/>
              <a:t> vs. Microsoft Endpoint Manager</a:t>
            </a:r>
            <a:endParaRPr lang="en-US" b="0" dirty="0"/>
          </a:p>
          <a:p>
            <a:pPr marL="171450" indent="-171450">
              <a:buFontTx/>
              <a:buChar char="-"/>
            </a:pPr>
            <a:r>
              <a:rPr lang="en-US" b="0" dirty="0"/>
              <a:t>Device management</a:t>
            </a:r>
          </a:p>
          <a:p>
            <a:pPr marL="171450" indent="-171450">
              <a:buFontTx/>
              <a:buChar char="-"/>
            </a:pPr>
            <a:r>
              <a:rPr lang="en-US" b="0" dirty="0"/>
              <a:t>Application Management</a:t>
            </a:r>
          </a:p>
          <a:p>
            <a:pPr marL="171450" indent="-171450">
              <a:buFontTx/>
              <a:buChar char="-"/>
            </a:pPr>
            <a:endParaRPr lang="en-US" b="0" dirty="0"/>
          </a:p>
          <a:p>
            <a:pPr marL="0" indent="0">
              <a:buFontTx/>
              <a:buNone/>
            </a:pPr>
            <a:r>
              <a:rPr lang="en-US" b="1" dirty="0"/>
              <a:t>Windows Defender</a:t>
            </a:r>
            <a:endParaRPr lang="en-US" b="0" dirty="0"/>
          </a:p>
          <a:p>
            <a:pPr marL="171450" indent="-171450">
              <a:buFontTx/>
              <a:buChar char="-"/>
            </a:pPr>
            <a:r>
              <a:rPr lang="en-US" b="0" dirty="0"/>
              <a:t>Standalone product on Windows</a:t>
            </a:r>
          </a:p>
          <a:p>
            <a:pPr marL="171450" indent="-171450">
              <a:buFontTx/>
              <a:buChar char="-"/>
            </a:pPr>
            <a:r>
              <a:rPr lang="en-US" b="0" dirty="0"/>
              <a:t>Microsoft Defender ATP – Full end to end protection between the desktop and the cloud</a:t>
            </a:r>
          </a:p>
          <a:p>
            <a:pPr marL="171450" indent="-171450">
              <a:buFontTx/>
              <a:buChar char="-"/>
            </a:pPr>
            <a:endParaRPr lang="en-US" b="1" dirty="0"/>
          </a:p>
          <a:p>
            <a:pPr marL="0" indent="0">
              <a:buFontTx/>
              <a:buNone/>
            </a:pPr>
            <a:r>
              <a:rPr lang="en-US" b="1" dirty="0"/>
              <a:t>Windows Virtual Desktop</a:t>
            </a:r>
          </a:p>
          <a:p>
            <a:pPr marL="0" indent="0">
              <a:buFontTx/>
              <a:buNone/>
            </a:pPr>
            <a:r>
              <a:rPr lang="en-US" b="0" dirty="0"/>
              <a:t>VDI environment in azure optimized for Microsoft 365</a:t>
            </a:r>
          </a:p>
        </p:txBody>
      </p:sp>
    </p:spTree>
    <p:extLst>
      <p:ext uri="{BB962C8B-B14F-4D97-AF65-F5344CB8AC3E}">
        <p14:creationId xmlns:p14="http://schemas.microsoft.com/office/powerpoint/2010/main" val="375624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51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621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365 is the world’s productivity service. </a:t>
            </a:r>
          </a:p>
          <a:p>
            <a:r>
              <a:rPr lang="en-US" sz="882" kern="1200" dirty="0">
                <a:solidFill>
                  <a:schemeClr val="tx1"/>
                </a:solidFill>
                <a:effectLst/>
                <a:latin typeface="Segoe UI" panose="020B0502040204020203" pitchFamily="34" charset="0"/>
                <a:ea typeface="+mn-ea"/>
                <a:cs typeface="+mn-cs"/>
              </a:rPr>
              <a:t>It ‘s the combination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 Windows 10</a:t>
            </a:r>
          </a:p>
          <a:p>
            <a:r>
              <a:rPr lang="en-US" sz="882" kern="1200" dirty="0">
                <a:solidFill>
                  <a:schemeClr val="tx1"/>
                </a:solidFill>
                <a:effectLst/>
                <a:latin typeface="Segoe UI" panose="020B0502040204020203" pitchFamily="34" charset="0"/>
                <a:ea typeface="+mn-ea"/>
                <a:cs typeface="+mn-cs"/>
              </a:rPr>
              <a:t>	- Office 365</a:t>
            </a:r>
          </a:p>
          <a:p>
            <a:r>
              <a:rPr lang="en-US" sz="882" kern="1200" dirty="0">
                <a:solidFill>
                  <a:schemeClr val="tx1"/>
                </a:solidFill>
                <a:effectLst/>
                <a:latin typeface="Segoe UI" panose="020B0502040204020203" pitchFamily="34" charset="0"/>
                <a:ea typeface="+mn-ea"/>
                <a:cs typeface="+mn-cs"/>
              </a:rPr>
              <a:t>	- Enterprise Mobility and Security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At the center of Microsoft 365 is the customer.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very important for us to think about the user first. That’s how we prioritize on what to invest in.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Breaks down into the various products in each of the “categories”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3:15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07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5EAEC"/>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723900"/>
            <a:ext cx="1366440" cy="292608"/>
          </a:xfrm>
          <a:prstGeom prst="rect">
            <a:avLst/>
          </a:prstGeom>
        </p:spPr>
      </p:pic>
      <p:grpSp>
        <p:nvGrpSpPr>
          <p:cNvPr id="6" name="Group 5">
            <a:extLst>
              <a:ext uri="{FF2B5EF4-FFF2-40B4-BE49-F238E27FC236}">
                <a16:creationId xmlns:a16="http://schemas.microsoft.com/office/drawing/2014/main" id="{2E8124FF-3156-4EF6-A2DB-ABF7D5AEB466}"/>
              </a:ext>
            </a:extLst>
          </p:cNvPr>
          <p:cNvGrpSpPr/>
          <p:nvPr userDrawn="1"/>
        </p:nvGrpSpPr>
        <p:grpSpPr>
          <a:xfrm>
            <a:off x="576600" y="0"/>
            <a:ext cx="11615400" cy="6857999"/>
            <a:chOff x="576600" y="0"/>
            <a:chExt cx="11615400" cy="6857999"/>
          </a:xfrm>
        </p:grpSpPr>
        <p:pic>
          <p:nvPicPr>
            <p:cNvPr id="10" name="Picture 9">
              <a:extLst>
                <a:ext uri="{FF2B5EF4-FFF2-40B4-BE49-F238E27FC236}">
                  <a16:creationId xmlns:a16="http://schemas.microsoft.com/office/drawing/2014/main" id="{EFE34B29-BC11-4DDB-8023-A7B01700D1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11" name="Group 10">
              <a:extLst>
                <a:ext uri="{FF2B5EF4-FFF2-40B4-BE49-F238E27FC236}">
                  <a16:creationId xmlns:a16="http://schemas.microsoft.com/office/drawing/2014/main" id="{769D4D90-79E6-47BB-9C72-411CD0ED976B}"/>
                </a:ext>
              </a:extLst>
            </p:cNvPr>
            <p:cNvGrpSpPr/>
            <p:nvPr userDrawn="1"/>
          </p:nvGrpSpPr>
          <p:grpSpPr>
            <a:xfrm>
              <a:off x="576600" y="2002419"/>
              <a:ext cx="4170025" cy="2301387"/>
              <a:chOff x="576600" y="2002419"/>
              <a:chExt cx="4170025" cy="2301387"/>
            </a:xfrm>
          </p:grpSpPr>
          <p:pic>
            <p:nvPicPr>
              <p:cNvPr id="12" name="Picture 11" descr="A close up of a logo&#10;&#10;Description automatically generated">
                <a:extLst>
                  <a:ext uri="{FF2B5EF4-FFF2-40B4-BE49-F238E27FC236}">
                    <a16:creationId xmlns:a16="http://schemas.microsoft.com/office/drawing/2014/main" id="{078333A4-75E7-4DD0-8CF5-E6AE0DF83B1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13" name="Picture 12">
                <a:extLst>
                  <a:ext uri="{FF2B5EF4-FFF2-40B4-BE49-F238E27FC236}">
                    <a16:creationId xmlns:a16="http://schemas.microsoft.com/office/drawing/2014/main" id="{90B96DAA-7052-4B48-9FA2-8805415E6E5C}"/>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730945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026459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735">
                      <a:srgbClr val="30E5D0"/>
                    </a:gs>
                    <a:gs pos="34000">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947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859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6445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43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23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3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360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820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461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72390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026378"/>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4386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29E7990-3971-4495-BDD7-90CD106C0CE2}"/>
              </a:ext>
            </a:extLst>
          </p:cNvPr>
          <p:cNvGrpSpPr/>
          <p:nvPr userDrawn="1"/>
        </p:nvGrpSpPr>
        <p:grpSpPr bwMode="gray">
          <a:xfrm>
            <a:off x="0" y="0"/>
            <a:ext cx="12192000" cy="6858000"/>
            <a:chOff x="0" y="0"/>
            <a:chExt cx="12192000" cy="6858000"/>
          </a:xfrm>
        </p:grpSpPr>
        <p:pic>
          <p:nvPicPr>
            <p:cNvPr id="13" name="Picture 12" descr="A picture containing sky, indoor&#10;&#10;Description automatically generated">
              <a:extLst>
                <a:ext uri="{FF2B5EF4-FFF2-40B4-BE49-F238E27FC236}">
                  <a16:creationId xmlns:a16="http://schemas.microsoft.com/office/drawing/2014/main" id="{9FA7172F-F105-44CD-BDDA-4684998AE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4" name="Picture 13" descr="A picture containing sky, indoor&#10;&#10;Description automatically generated">
              <a:extLst>
                <a:ext uri="{FF2B5EF4-FFF2-40B4-BE49-F238E27FC236}">
                  <a16:creationId xmlns:a16="http://schemas.microsoft.com/office/drawing/2014/main" id="{F4622D0D-7DEF-4316-95F1-A5AD80B77A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5" name="Picture 14" descr="A picture containing sky, indoor&#10;&#10;Description automatically generated">
              <a:extLst>
                <a:ext uri="{FF2B5EF4-FFF2-40B4-BE49-F238E27FC236}">
                  <a16:creationId xmlns:a16="http://schemas.microsoft.com/office/drawing/2014/main" id="{1971FEC1-1E1A-47A1-8857-1665B7204C0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5"/>
          <a:stretch>
            <a:fillRect/>
          </a:stretch>
        </p:blipFill>
        <p:spPr bwMode="black">
          <a:xfrm>
            <a:off x="584200" y="723900"/>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135674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786057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01569" y="669142"/>
            <a:ext cx="3407543"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91917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038134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5236000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419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998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748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117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735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863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9594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900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251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15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61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0046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6168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64494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298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42079570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2881144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454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8734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365-ANNOUNCE">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49BF9D1-6789-4F41-B454-167ABF2A39B8}"/>
              </a:ext>
            </a:extLst>
          </p:cNvPr>
          <p:cNvGrpSpPr/>
          <p:nvPr userDrawn="1"/>
        </p:nvGrpSpPr>
        <p:grpSpPr bwMode="gray">
          <a:xfrm>
            <a:off x="1" y="0"/>
            <a:ext cx="12191999" cy="6858000"/>
            <a:chOff x="1" y="0"/>
            <a:chExt cx="12191999" cy="6858000"/>
          </a:xfrm>
        </p:grpSpPr>
        <p:pic>
          <p:nvPicPr>
            <p:cNvPr id="15" name="Picture 14" descr="A picture containing sky, indoor&#10;&#10;Description automatically generated">
              <a:extLst>
                <a:ext uri="{FF2B5EF4-FFF2-40B4-BE49-F238E27FC236}">
                  <a16:creationId xmlns:a16="http://schemas.microsoft.com/office/drawing/2014/main" id="{7485D75F-9DF1-4F32-AD91-554DB316F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25884"/>
            <a:stretch/>
          </p:blipFill>
          <p:spPr bwMode="gray">
            <a:xfrm>
              <a:off x="1" y="0"/>
              <a:ext cx="7153274"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4B8FF4F0-C6E2-49CE-A9A8-2B4944FB19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612"/>
            <a:stretch/>
          </p:blipFill>
          <p:spPr bwMode="gray">
            <a:xfrm>
              <a:off x="9369808" y="4842871"/>
              <a:ext cx="1614714" cy="1999661"/>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6352B21D-AC94-4DAE-A890-F7841D04918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63489" b="-1"/>
            <a:stretch/>
          </p:blipFill>
          <p:spPr bwMode="gray">
            <a:xfrm>
              <a:off x="7299960" y="0"/>
              <a:ext cx="4892040" cy="2503996"/>
            </a:xfrm>
            <a:prstGeom prst="rect">
              <a:avLst/>
            </a:prstGeom>
          </p:spPr>
        </p:pic>
        <p:pic>
          <p:nvPicPr>
            <p:cNvPr id="18" name="Picture 17" descr="A picture containing sky, indoor&#10;&#10;Description automatically generated">
              <a:extLst>
                <a:ext uri="{FF2B5EF4-FFF2-40B4-BE49-F238E27FC236}">
                  <a16:creationId xmlns:a16="http://schemas.microsoft.com/office/drawing/2014/main" id="{E2CBD811-2C6D-4663-883E-39B7C43F3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6154" r="96"/>
            <a:stretch/>
          </p:blipFill>
          <p:spPr bwMode="gray">
            <a:xfrm>
              <a:off x="2804796" y="0"/>
              <a:ext cx="6299834" cy="2679700"/>
            </a:xfrm>
            <a:prstGeom prst="rect">
              <a:avLst/>
            </a:prstGeom>
            <a:solidFill>
              <a:srgbClr val="E6EBED"/>
            </a:solidFill>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47287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482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573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062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596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5051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8766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9279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56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302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6726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8947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69309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2177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9218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64581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82398935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472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391851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1312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79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5037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292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03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162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797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741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645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1686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250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55380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847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6864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205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532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6613615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2140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307543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4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B1AB9D-C1ED-475F-B7E7-6C60E2C5A784}"/>
              </a:ext>
            </a:extLst>
          </p:cNvPr>
          <p:cNvSpPr>
            <a:spLocks noGrp="1"/>
          </p:cNvSpPr>
          <p:nvPr>
            <p:ph type="pic" sz="quarter" idx="10"/>
          </p:nvPr>
        </p:nvSpPr>
        <p:spPr>
          <a:xfrm>
            <a:off x="309635" y="274093"/>
            <a:ext cx="2110694" cy="1228345"/>
          </a:xfrm>
        </p:spPr>
        <p:txBody>
          <a:bodyPr/>
          <a:lstStyle/>
          <a:p>
            <a:endParaRPr lang="en-GB" dirty="0"/>
          </a:p>
        </p:txBody>
      </p:sp>
      <p:sp>
        <p:nvSpPr>
          <p:cNvPr id="6" name="Picture Placeholder 4">
            <a:extLst>
              <a:ext uri="{FF2B5EF4-FFF2-40B4-BE49-F238E27FC236}">
                <a16:creationId xmlns:a16="http://schemas.microsoft.com/office/drawing/2014/main" id="{B3F61DB8-DAF4-4595-AE68-77FA702F9B69}"/>
              </a:ext>
            </a:extLst>
          </p:cNvPr>
          <p:cNvSpPr>
            <a:spLocks noGrp="1"/>
          </p:cNvSpPr>
          <p:nvPr>
            <p:ph type="pic" sz="quarter" idx="11"/>
          </p:nvPr>
        </p:nvSpPr>
        <p:spPr>
          <a:xfrm>
            <a:off x="2669629" y="274093"/>
            <a:ext cx="2110694" cy="1228345"/>
          </a:xfrm>
        </p:spPr>
        <p:txBody>
          <a:bodyPr vert="horz" lIns="91440" tIns="45720" rIns="91440" bIns="45720" rtlCol="0">
            <a:normAutofit/>
          </a:bodyPr>
          <a:lstStyle>
            <a:lvl1pPr>
              <a:defRPr lang="en-GB"/>
            </a:lvl1pPr>
          </a:lstStyle>
          <a:p>
            <a:pPr lvl="0"/>
            <a:endParaRPr lang="en-GB"/>
          </a:p>
        </p:txBody>
      </p:sp>
      <p:sp>
        <p:nvSpPr>
          <p:cNvPr id="7" name="Picture Placeholder 4">
            <a:extLst>
              <a:ext uri="{FF2B5EF4-FFF2-40B4-BE49-F238E27FC236}">
                <a16:creationId xmlns:a16="http://schemas.microsoft.com/office/drawing/2014/main" id="{D38A9CE4-9E07-4447-B2C4-EB0307805BF4}"/>
              </a:ext>
            </a:extLst>
          </p:cNvPr>
          <p:cNvSpPr>
            <a:spLocks noGrp="1"/>
          </p:cNvSpPr>
          <p:nvPr>
            <p:ph type="pic" sz="quarter" idx="12"/>
          </p:nvPr>
        </p:nvSpPr>
        <p:spPr>
          <a:xfrm>
            <a:off x="5029623" y="279245"/>
            <a:ext cx="2110694" cy="1223539"/>
          </a:xfrm>
        </p:spPr>
        <p:txBody>
          <a:bodyPr/>
          <a:lstStyle/>
          <a:p>
            <a:endParaRPr lang="en-GB"/>
          </a:p>
        </p:txBody>
      </p:sp>
      <p:sp>
        <p:nvSpPr>
          <p:cNvPr id="8" name="Picture Placeholder 4">
            <a:extLst>
              <a:ext uri="{FF2B5EF4-FFF2-40B4-BE49-F238E27FC236}">
                <a16:creationId xmlns:a16="http://schemas.microsoft.com/office/drawing/2014/main" id="{2A88351F-B87C-4E0E-89E3-E66702141CE1}"/>
              </a:ext>
            </a:extLst>
          </p:cNvPr>
          <p:cNvSpPr>
            <a:spLocks noGrp="1"/>
          </p:cNvSpPr>
          <p:nvPr>
            <p:ph type="pic" sz="quarter" idx="13"/>
          </p:nvPr>
        </p:nvSpPr>
        <p:spPr>
          <a:xfrm>
            <a:off x="7389617" y="284878"/>
            <a:ext cx="2110694" cy="1218284"/>
          </a:xfrm>
        </p:spPr>
        <p:txBody>
          <a:bodyPr/>
          <a:lstStyle/>
          <a:p>
            <a:endParaRPr lang="en-GB"/>
          </a:p>
        </p:txBody>
      </p:sp>
      <p:sp>
        <p:nvSpPr>
          <p:cNvPr id="10" name="Picture Placeholder 4">
            <a:extLst>
              <a:ext uri="{FF2B5EF4-FFF2-40B4-BE49-F238E27FC236}">
                <a16:creationId xmlns:a16="http://schemas.microsoft.com/office/drawing/2014/main" id="{89812036-99A0-4323-99AD-64DC7F65C812}"/>
              </a:ext>
            </a:extLst>
          </p:cNvPr>
          <p:cNvSpPr>
            <a:spLocks noGrp="1"/>
          </p:cNvSpPr>
          <p:nvPr>
            <p:ph type="pic" sz="quarter" idx="14"/>
          </p:nvPr>
        </p:nvSpPr>
        <p:spPr>
          <a:xfrm>
            <a:off x="9749612" y="274093"/>
            <a:ext cx="2110694" cy="1228345"/>
          </a:xfrm>
        </p:spPr>
        <p:txBody>
          <a:bodyPr/>
          <a:lstStyle/>
          <a:p>
            <a:endParaRPr lang="en-GB"/>
          </a:p>
        </p:txBody>
      </p:sp>
      <p:sp>
        <p:nvSpPr>
          <p:cNvPr id="13" name="Text Placeholder 12">
            <a:extLst>
              <a:ext uri="{FF2B5EF4-FFF2-40B4-BE49-F238E27FC236}">
                <a16:creationId xmlns:a16="http://schemas.microsoft.com/office/drawing/2014/main" id="{32E3545A-488F-4692-A570-BF64381A0298}"/>
              </a:ext>
            </a:extLst>
          </p:cNvPr>
          <p:cNvSpPr>
            <a:spLocks noGrp="1"/>
          </p:cNvSpPr>
          <p:nvPr>
            <p:ph type="body" sz="quarter" idx="15" hasCustomPrompt="1"/>
          </p:nvPr>
        </p:nvSpPr>
        <p:spPr>
          <a:xfrm>
            <a:off x="228601"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 name="Text Placeholder 12">
            <a:extLst>
              <a:ext uri="{FF2B5EF4-FFF2-40B4-BE49-F238E27FC236}">
                <a16:creationId xmlns:a16="http://schemas.microsoft.com/office/drawing/2014/main" id="{C7B1D5C9-915A-42C5-A504-D763346E8755}"/>
              </a:ext>
            </a:extLst>
          </p:cNvPr>
          <p:cNvSpPr>
            <a:spLocks noGrp="1"/>
          </p:cNvSpPr>
          <p:nvPr>
            <p:ph type="body" sz="quarter" idx="16" hasCustomPrompt="1"/>
          </p:nvPr>
        </p:nvSpPr>
        <p:spPr>
          <a:xfrm>
            <a:off x="228601"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5" name="Text Placeholder 12">
            <a:extLst>
              <a:ext uri="{FF2B5EF4-FFF2-40B4-BE49-F238E27FC236}">
                <a16:creationId xmlns:a16="http://schemas.microsoft.com/office/drawing/2014/main" id="{2A7BE9A5-F9C8-43DE-85D8-546B0A5977C3}"/>
              </a:ext>
            </a:extLst>
          </p:cNvPr>
          <p:cNvSpPr>
            <a:spLocks noGrp="1"/>
          </p:cNvSpPr>
          <p:nvPr>
            <p:ph type="body" sz="quarter" idx="17" hasCustomPrompt="1"/>
          </p:nvPr>
        </p:nvSpPr>
        <p:spPr>
          <a:xfrm>
            <a:off x="2588595"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06" name="Text Placeholder 12">
            <a:extLst>
              <a:ext uri="{FF2B5EF4-FFF2-40B4-BE49-F238E27FC236}">
                <a16:creationId xmlns:a16="http://schemas.microsoft.com/office/drawing/2014/main" id="{EF25F1CF-D830-41F0-9CB6-B552B597CB1E}"/>
              </a:ext>
            </a:extLst>
          </p:cNvPr>
          <p:cNvSpPr>
            <a:spLocks noGrp="1"/>
          </p:cNvSpPr>
          <p:nvPr>
            <p:ph type="body" sz="quarter" idx="18" hasCustomPrompt="1"/>
          </p:nvPr>
        </p:nvSpPr>
        <p:spPr>
          <a:xfrm>
            <a:off x="2588595"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7" name="Text Placeholder 12">
            <a:extLst>
              <a:ext uri="{FF2B5EF4-FFF2-40B4-BE49-F238E27FC236}">
                <a16:creationId xmlns:a16="http://schemas.microsoft.com/office/drawing/2014/main" id="{D5DBB91A-C1FE-412E-A6B7-5C3E7843CB8B}"/>
              </a:ext>
            </a:extLst>
          </p:cNvPr>
          <p:cNvSpPr>
            <a:spLocks noGrp="1"/>
          </p:cNvSpPr>
          <p:nvPr>
            <p:ph type="body" sz="quarter" idx="19" hasCustomPrompt="1"/>
          </p:nvPr>
        </p:nvSpPr>
        <p:spPr>
          <a:xfrm>
            <a:off x="4948589" y="1644621"/>
            <a:ext cx="2191728" cy="345543"/>
          </a:xfrm>
        </p:spPr>
        <p:txBody>
          <a:bodyPr>
            <a:noAutofit/>
          </a:bodyPr>
          <a:lstStyle>
            <a:lvl1pPr>
              <a:defRPr sz="1400" b="1">
                <a:solidFill>
                  <a:srgbClr val="235689"/>
                </a:solidFill>
              </a:defRPr>
            </a:lvl1pPr>
          </a:lstStyle>
          <a:p>
            <a:pPr lvl="0"/>
            <a:r>
              <a:rPr lang="en-US" dirty="0"/>
              <a:t>Name</a:t>
            </a:r>
            <a:endParaRPr lang="en-GB" dirty="0"/>
          </a:p>
        </p:txBody>
      </p:sp>
      <p:sp>
        <p:nvSpPr>
          <p:cNvPr id="108" name="Text Placeholder 12">
            <a:extLst>
              <a:ext uri="{FF2B5EF4-FFF2-40B4-BE49-F238E27FC236}">
                <a16:creationId xmlns:a16="http://schemas.microsoft.com/office/drawing/2014/main" id="{9AFFD91B-B7C3-48C3-AF76-3B120F467907}"/>
              </a:ext>
            </a:extLst>
          </p:cNvPr>
          <p:cNvSpPr>
            <a:spLocks noGrp="1"/>
          </p:cNvSpPr>
          <p:nvPr>
            <p:ph type="body" sz="quarter" idx="20" hasCustomPrompt="1"/>
          </p:nvPr>
        </p:nvSpPr>
        <p:spPr>
          <a:xfrm>
            <a:off x="4948589"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09" name="Text Placeholder 12">
            <a:extLst>
              <a:ext uri="{FF2B5EF4-FFF2-40B4-BE49-F238E27FC236}">
                <a16:creationId xmlns:a16="http://schemas.microsoft.com/office/drawing/2014/main" id="{DBCD45ED-A60B-4B11-87B0-163C9178C904}"/>
              </a:ext>
            </a:extLst>
          </p:cNvPr>
          <p:cNvSpPr>
            <a:spLocks noGrp="1"/>
          </p:cNvSpPr>
          <p:nvPr>
            <p:ph type="body" sz="quarter" idx="21" hasCustomPrompt="1"/>
          </p:nvPr>
        </p:nvSpPr>
        <p:spPr>
          <a:xfrm>
            <a:off x="7308583"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10" name="Text Placeholder 12">
            <a:extLst>
              <a:ext uri="{FF2B5EF4-FFF2-40B4-BE49-F238E27FC236}">
                <a16:creationId xmlns:a16="http://schemas.microsoft.com/office/drawing/2014/main" id="{5F5802B0-C9F8-4FEB-936C-FCB72F7CE9AD}"/>
              </a:ext>
            </a:extLst>
          </p:cNvPr>
          <p:cNvSpPr>
            <a:spLocks noGrp="1"/>
          </p:cNvSpPr>
          <p:nvPr>
            <p:ph type="body" sz="quarter" idx="22" hasCustomPrompt="1"/>
          </p:nvPr>
        </p:nvSpPr>
        <p:spPr>
          <a:xfrm>
            <a:off x="7308583" y="191821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11" name="Text Placeholder 12">
            <a:extLst>
              <a:ext uri="{FF2B5EF4-FFF2-40B4-BE49-F238E27FC236}">
                <a16:creationId xmlns:a16="http://schemas.microsoft.com/office/drawing/2014/main" id="{E5F9D5F2-4C48-411D-97B1-10474C1DF047}"/>
              </a:ext>
            </a:extLst>
          </p:cNvPr>
          <p:cNvSpPr>
            <a:spLocks noGrp="1"/>
          </p:cNvSpPr>
          <p:nvPr>
            <p:ph type="body" sz="quarter" idx="23" hasCustomPrompt="1"/>
          </p:nvPr>
        </p:nvSpPr>
        <p:spPr>
          <a:xfrm>
            <a:off x="9668578" y="1644621"/>
            <a:ext cx="2191728" cy="345543"/>
          </a:xfrm>
        </p:spPr>
        <p:txBody>
          <a:bodyPr>
            <a:noAutofit/>
          </a:bodyPr>
          <a:lstStyle>
            <a:lvl1pPr>
              <a:defRPr sz="1400" b="1">
                <a:solidFill>
                  <a:srgbClr val="235689"/>
                </a:solidFill>
              </a:defRPr>
            </a:lvl1pPr>
          </a:lstStyle>
          <a:p>
            <a:pPr lvl="0"/>
            <a:r>
              <a:rPr lang="en-US"/>
              <a:t>Name</a:t>
            </a:r>
            <a:endParaRPr lang="en-GB"/>
          </a:p>
        </p:txBody>
      </p:sp>
      <p:sp>
        <p:nvSpPr>
          <p:cNvPr id="112" name="Text Placeholder 12">
            <a:extLst>
              <a:ext uri="{FF2B5EF4-FFF2-40B4-BE49-F238E27FC236}">
                <a16:creationId xmlns:a16="http://schemas.microsoft.com/office/drawing/2014/main" id="{AEFDB7C8-10EE-4F88-B744-4F7C255F5F73}"/>
              </a:ext>
            </a:extLst>
          </p:cNvPr>
          <p:cNvSpPr>
            <a:spLocks noGrp="1"/>
          </p:cNvSpPr>
          <p:nvPr>
            <p:ph type="body" sz="quarter" idx="24" hasCustomPrompt="1"/>
          </p:nvPr>
        </p:nvSpPr>
        <p:spPr>
          <a:xfrm>
            <a:off x="9668578" y="19141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13" name="Picture Placeholder 4">
            <a:extLst>
              <a:ext uri="{FF2B5EF4-FFF2-40B4-BE49-F238E27FC236}">
                <a16:creationId xmlns:a16="http://schemas.microsoft.com/office/drawing/2014/main" id="{5C02413C-4012-4D06-BB0C-41D339DA4358}"/>
              </a:ext>
            </a:extLst>
          </p:cNvPr>
          <p:cNvSpPr>
            <a:spLocks noGrp="1"/>
          </p:cNvSpPr>
          <p:nvPr>
            <p:ph type="pic" sz="quarter" idx="25"/>
          </p:nvPr>
        </p:nvSpPr>
        <p:spPr>
          <a:xfrm>
            <a:off x="309635" y="2468721"/>
            <a:ext cx="2110694" cy="1228345"/>
          </a:xfrm>
        </p:spPr>
        <p:txBody>
          <a:bodyPr/>
          <a:lstStyle/>
          <a:p>
            <a:endParaRPr lang="en-GB" dirty="0"/>
          </a:p>
        </p:txBody>
      </p:sp>
      <p:sp>
        <p:nvSpPr>
          <p:cNvPr id="114" name="Picture Placeholder 4">
            <a:extLst>
              <a:ext uri="{FF2B5EF4-FFF2-40B4-BE49-F238E27FC236}">
                <a16:creationId xmlns:a16="http://schemas.microsoft.com/office/drawing/2014/main" id="{9D1EA044-1934-4172-A397-BA4F62E9EE90}"/>
              </a:ext>
            </a:extLst>
          </p:cNvPr>
          <p:cNvSpPr>
            <a:spLocks noGrp="1"/>
          </p:cNvSpPr>
          <p:nvPr>
            <p:ph type="pic" sz="quarter" idx="26"/>
          </p:nvPr>
        </p:nvSpPr>
        <p:spPr>
          <a:xfrm>
            <a:off x="2669629" y="2468721"/>
            <a:ext cx="2110694" cy="1228345"/>
          </a:xfrm>
        </p:spPr>
        <p:txBody>
          <a:bodyPr vert="horz" lIns="91440" tIns="45720" rIns="91440" bIns="45720" rtlCol="0">
            <a:normAutofit/>
          </a:bodyPr>
          <a:lstStyle>
            <a:lvl1pPr>
              <a:defRPr lang="en-GB"/>
            </a:lvl1pPr>
          </a:lstStyle>
          <a:p>
            <a:pPr lvl="0"/>
            <a:endParaRPr lang="en-GB"/>
          </a:p>
        </p:txBody>
      </p:sp>
      <p:sp>
        <p:nvSpPr>
          <p:cNvPr id="115" name="Picture Placeholder 4">
            <a:extLst>
              <a:ext uri="{FF2B5EF4-FFF2-40B4-BE49-F238E27FC236}">
                <a16:creationId xmlns:a16="http://schemas.microsoft.com/office/drawing/2014/main" id="{A6885CF0-81E4-4703-88D6-AFC05FCD7AFF}"/>
              </a:ext>
            </a:extLst>
          </p:cNvPr>
          <p:cNvSpPr>
            <a:spLocks noGrp="1"/>
          </p:cNvSpPr>
          <p:nvPr>
            <p:ph type="pic" sz="quarter" idx="27"/>
          </p:nvPr>
        </p:nvSpPr>
        <p:spPr>
          <a:xfrm>
            <a:off x="5029623" y="2473873"/>
            <a:ext cx="2110694" cy="1223539"/>
          </a:xfrm>
        </p:spPr>
        <p:txBody>
          <a:bodyPr/>
          <a:lstStyle/>
          <a:p>
            <a:endParaRPr lang="en-GB"/>
          </a:p>
        </p:txBody>
      </p:sp>
      <p:sp>
        <p:nvSpPr>
          <p:cNvPr id="116" name="Picture Placeholder 4">
            <a:extLst>
              <a:ext uri="{FF2B5EF4-FFF2-40B4-BE49-F238E27FC236}">
                <a16:creationId xmlns:a16="http://schemas.microsoft.com/office/drawing/2014/main" id="{986862D5-651E-4F87-9282-0CC6F506CAF6}"/>
              </a:ext>
            </a:extLst>
          </p:cNvPr>
          <p:cNvSpPr>
            <a:spLocks noGrp="1"/>
          </p:cNvSpPr>
          <p:nvPr>
            <p:ph type="pic" sz="quarter" idx="28"/>
          </p:nvPr>
        </p:nvSpPr>
        <p:spPr>
          <a:xfrm>
            <a:off x="7389617" y="2479506"/>
            <a:ext cx="2110694" cy="1218284"/>
          </a:xfrm>
        </p:spPr>
        <p:txBody>
          <a:bodyPr/>
          <a:lstStyle/>
          <a:p>
            <a:endParaRPr lang="en-GB"/>
          </a:p>
        </p:txBody>
      </p:sp>
      <p:sp>
        <p:nvSpPr>
          <p:cNvPr id="117" name="Picture Placeholder 4">
            <a:extLst>
              <a:ext uri="{FF2B5EF4-FFF2-40B4-BE49-F238E27FC236}">
                <a16:creationId xmlns:a16="http://schemas.microsoft.com/office/drawing/2014/main" id="{3E956029-DE32-4D18-909A-60582A545123}"/>
              </a:ext>
            </a:extLst>
          </p:cNvPr>
          <p:cNvSpPr>
            <a:spLocks noGrp="1"/>
          </p:cNvSpPr>
          <p:nvPr>
            <p:ph type="pic" sz="quarter" idx="29"/>
          </p:nvPr>
        </p:nvSpPr>
        <p:spPr>
          <a:xfrm>
            <a:off x="9749612" y="2468721"/>
            <a:ext cx="2110694" cy="1228345"/>
          </a:xfrm>
        </p:spPr>
        <p:txBody>
          <a:bodyPr/>
          <a:lstStyle/>
          <a:p>
            <a:endParaRPr lang="en-GB"/>
          </a:p>
        </p:txBody>
      </p:sp>
      <p:sp>
        <p:nvSpPr>
          <p:cNvPr id="118" name="Text Placeholder 12">
            <a:extLst>
              <a:ext uri="{FF2B5EF4-FFF2-40B4-BE49-F238E27FC236}">
                <a16:creationId xmlns:a16="http://schemas.microsoft.com/office/drawing/2014/main" id="{309F0CB6-EF32-4E5A-99BD-28DB24BBC185}"/>
              </a:ext>
            </a:extLst>
          </p:cNvPr>
          <p:cNvSpPr>
            <a:spLocks noGrp="1"/>
          </p:cNvSpPr>
          <p:nvPr>
            <p:ph type="body" sz="quarter" idx="30" hasCustomPrompt="1"/>
          </p:nvPr>
        </p:nvSpPr>
        <p:spPr>
          <a:xfrm>
            <a:off x="228601"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19" name="Text Placeholder 12">
            <a:extLst>
              <a:ext uri="{FF2B5EF4-FFF2-40B4-BE49-F238E27FC236}">
                <a16:creationId xmlns:a16="http://schemas.microsoft.com/office/drawing/2014/main" id="{F78A9B6A-3280-4427-943D-9E1B9EC3F308}"/>
              </a:ext>
            </a:extLst>
          </p:cNvPr>
          <p:cNvSpPr>
            <a:spLocks noGrp="1"/>
          </p:cNvSpPr>
          <p:nvPr>
            <p:ph type="body" sz="quarter" idx="31" hasCustomPrompt="1"/>
          </p:nvPr>
        </p:nvSpPr>
        <p:spPr>
          <a:xfrm>
            <a:off x="228601"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0" name="Text Placeholder 12">
            <a:extLst>
              <a:ext uri="{FF2B5EF4-FFF2-40B4-BE49-F238E27FC236}">
                <a16:creationId xmlns:a16="http://schemas.microsoft.com/office/drawing/2014/main" id="{7C144F4C-7F99-4C9B-9110-C2A615E3854D}"/>
              </a:ext>
            </a:extLst>
          </p:cNvPr>
          <p:cNvSpPr>
            <a:spLocks noGrp="1"/>
          </p:cNvSpPr>
          <p:nvPr>
            <p:ph type="body" sz="quarter" idx="32" hasCustomPrompt="1"/>
          </p:nvPr>
        </p:nvSpPr>
        <p:spPr>
          <a:xfrm>
            <a:off x="2588595"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1" name="Text Placeholder 12">
            <a:extLst>
              <a:ext uri="{FF2B5EF4-FFF2-40B4-BE49-F238E27FC236}">
                <a16:creationId xmlns:a16="http://schemas.microsoft.com/office/drawing/2014/main" id="{7BC22BA1-A6DA-4C4A-886F-9F61C0D418C7}"/>
              </a:ext>
            </a:extLst>
          </p:cNvPr>
          <p:cNvSpPr>
            <a:spLocks noGrp="1"/>
          </p:cNvSpPr>
          <p:nvPr>
            <p:ph type="body" sz="quarter" idx="33" hasCustomPrompt="1"/>
          </p:nvPr>
        </p:nvSpPr>
        <p:spPr>
          <a:xfrm>
            <a:off x="2588595"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2" name="Text Placeholder 12">
            <a:extLst>
              <a:ext uri="{FF2B5EF4-FFF2-40B4-BE49-F238E27FC236}">
                <a16:creationId xmlns:a16="http://schemas.microsoft.com/office/drawing/2014/main" id="{0C845C67-EC68-44E6-9663-1EBF0D26DAC1}"/>
              </a:ext>
            </a:extLst>
          </p:cNvPr>
          <p:cNvSpPr>
            <a:spLocks noGrp="1"/>
          </p:cNvSpPr>
          <p:nvPr>
            <p:ph type="body" sz="quarter" idx="34" hasCustomPrompt="1"/>
          </p:nvPr>
        </p:nvSpPr>
        <p:spPr>
          <a:xfrm>
            <a:off x="4948589"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3" name="Text Placeholder 12">
            <a:extLst>
              <a:ext uri="{FF2B5EF4-FFF2-40B4-BE49-F238E27FC236}">
                <a16:creationId xmlns:a16="http://schemas.microsoft.com/office/drawing/2014/main" id="{E65A43FB-599E-4596-898C-AEA61384BB36}"/>
              </a:ext>
            </a:extLst>
          </p:cNvPr>
          <p:cNvSpPr>
            <a:spLocks noGrp="1"/>
          </p:cNvSpPr>
          <p:nvPr>
            <p:ph type="body" sz="quarter" idx="35" hasCustomPrompt="1"/>
          </p:nvPr>
        </p:nvSpPr>
        <p:spPr>
          <a:xfrm>
            <a:off x="4948589"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4" name="Text Placeholder 12">
            <a:extLst>
              <a:ext uri="{FF2B5EF4-FFF2-40B4-BE49-F238E27FC236}">
                <a16:creationId xmlns:a16="http://schemas.microsoft.com/office/drawing/2014/main" id="{FD6A7788-BEED-412D-A120-6D49E703FCC4}"/>
              </a:ext>
            </a:extLst>
          </p:cNvPr>
          <p:cNvSpPr>
            <a:spLocks noGrp="1"/>
          </p:cNvSpPr>
          <p:nvPr>
            <p:ph type="body" sz="quarter" idx="36" hasCustomPrompt="1"/>
          </p:nvPr>
        </p:nvSpPr>
        <p:spPr>
          <a:xfrm>
            <a:off x="7308583"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5" name="Text Placeholder 12">
            <a:extLst>
              <a:ext uri="{FF2B5EF4-FFF2-40B4-BE49-F238E27FC236}">
                <a16:creationId xmlns:a16="http://schemas.microsoft.com/office/drawing/2014/main" id="{4E5402A0-02D0-4F31-BDB6-92BE3F5C59A5}"/>
              </a:ext>
            </a:extLst>
          </p:cNvPr>
          <p:cNvSpPr>
            <a:spLocks noGrp="1"/>
          </p:cNvSpPr>
          <p:nvPr>
            <p:ph type="body" sz="quarter" idx="37" hasCustomPrompt="1"/>
          </p:nvPr>
        </p:nvSpPr>
        <p:spPr>
          <a:xfrm>
            <a:off x="7308583" y="411284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6" name="Text Placeholder 12">
            <a:extLst>
              <a:ext uri="{FF2B5EF4-FFF2-40B4-BE49-F238E27FC236}">
                <a16:creationId xmlns:a16="http://schemas.microsoft.com/office/drawing/2014/main" id="{ACA7B62E-CDE0-4C76-8228-17F10C931841}"/>
              </a:ext>
            </a:extLst>
          </p:cNvPr>
          <p:cNvSpPr>
            <a:spLocks noGrp="1"/>
          </p:cNvSpPr>
          <p:nvPr>
            <p:ph type="body" sz="quarter" idx="38" hasCustomPrompt="1"/>
          </p:nvPr>
        </p:nvSpPr>
        <p:spPr>
          <a:xfrm>
            <a:off x="9668578" y="3839249"/>
            <a:ext cx="2191728" cy="345543"/>
          </a:xfrm>
        </p:spPr>
        <p:txBody>
          <a:bodyPr>
            <a:noAutofit/>
          </a:bodyPr>
          <a:lstStyle>
            <a:lvl1pPr>
              <a:defRPr sz="1400" b="1">
                <a:solidFill>
                  <a:srgbClr val="235689"/>
                </a:solidFill>
              </a:defRPr>
            </a:lvl1pPr>
          </a:lstStyle>
          <a:p>
            <a:pPr lvl="0"/>
            <a:r>
              <a:rPr lang="en-US"/>
              <a:t>Name</a:t>
            </a:r>
            <a:endParaRPr lang="en-GB"/>
          </a:p>
        </p:txBody>
      </p:sp>
      <p:sp>
        <p:nvSpPr>
          <p:cNvPr id="127" name="Text Placeholder 12">
            <a:extLst>
              <a:ext uri="{FF2B5EF4-FFF2-40B4-BE49-F238E27FC236}">
                <a16:creationId xmlns:a16="http://schemas.microsoft.com/office/drawing/2014/main" id="{7A4B2508-A48F-4EFC-9096-EA20262095AF}"/>
              </a:ext>
            </a:extLst>
          </p:cNvPr>
          <p:cNvSpPr>
            <a:spLocks noGrp="1"/>
          </p:cNvSpPr>
          <p:nvPr>
            <p:ph type="body" sz="quarter" idx="39" hasCustomPrompt="1"/>
          </p:nvPr>
        </p:nvSpPr>
        <p:spPr>
          <a:xfrm>
            <a:off x="9668578" y="4108760"/>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28" name="Picture Placeholder 4">
            <a:extLst>
              <a:ext uri="{FF2B5EF4-FFF2-40B4-BE49-F238E27FC236}">
                <a16:creationId xmlns:a16="http://schemas.microsoft.com/office/drawing/2014/main" id="{03617AA8-227C-4EDF-AC2E-88F9FCF21388}"/>
              </a:ext>
            </a:extLst>
          </p:cNvPr>
          <p:cNvSpPr>
            <a:spLocks noGrp="1"/>
          </p:cNvSpPr>
          <p:nvPr>
            <p:ph type="pic" sz="quarter" idx="40"/>
          </p:nvPr>
        </p:nvSpPr>
        <p:spPr>
          <a:xfrm>
            <a:off x="309635" y="4632393"/>
            <a:ext cx="2110694" cy="1228345"/>
          </a:xfrm>
        </p:spPr>
        <p:txBody>
          <a:bodyPr/>
          <a:lstStyle/>
          <a:p>
            <a:endParaRPr lang="en-GB" dirty="0"/>
          </a:p>
        </p:txBody>
      </p:sp>
      <p:sp>
        <p:nvSpPr>
          <p:cNvPr id="129" name="Picture Placeholder 4">
            <a:extLst>
              <a:ext uri="{FF2B5EF4-FFF2-40B4-BE49-F238E27FC236}">
                <a16:creationId xmlns:a16="http://schemas.microsoft.com/office/drawing/2014/main" id="{8B448999-0669-4BCC-8062-FECB66C5E5BA}"/>
              </a:ext>
            </a:extLst>
          </p:cNvPr>
          <p:cNvSpPr>
            <a:spLocks noGrp="1"/>
          </p:cNvSpPr>
          <p:nvPr>
            <p:ph type="pic" sz="quarter" idx="41"/>
          </p:nvPr>
        </p:nvSpPr>
        <p:spPr>
          <a:xfrm>
            <a:off x="2669629" y="4632393"/>
            <a:ext cx="2110694" cy="1228345"/>
          </a:xfrm>
        </p:spPr>
        <p:txBody>
          <a:bodyPr vert="horz" lIns="91440" tIns="45720" rIns="91440" bIns="45720" rtlCol="0">
            <a:normAutofit/>
          </a:bodyPr>
          <a:lstStyle>
            <a:lvl1pPr>
              <a:defRPr lang="en-GB"/>
            </a:lvl1pPr>
          </a:lstStyle>
          <a:p>
            <a:pPr lvl="0"/>
            <a:endParaRPr lang="en-GB"/>
          </a:p>
        </p:txBody>
      </p:sp>
      <p:sp>
        <p:nvSpPr>
          <p:cNvPr id="130" name="Picture Placeholder 4">
            <a:extLst>
              <a:ext uri="{FF2B5EF4-FFF2-40B4-BE49-F238E27FC236}">
                <a16:creationId xmlns:a16="http://schemas.microsoft.com/office/drawing/2014/main" id="{C147DBDD-0259-460B-AC72-B30477725DAC}"/>
              </a:ext>
            </a:extLst>
          </p:cNvPr>
          <p:cNvSpPr>
            <a:spLocks noGrp="1"/>
          </p:cNvSpPr>
          <p:nvPr>
            <p:ph type="pic" sz="quarter" idx="42"/>
          </p:nvPr>
        </p:nvSpPr>
        <p:spPr>
          <a:xfrm>
            <a:off x="5029623" y="4637545"/>
            <a:ext cx="2110694" cy="1223539"/>
          </a:xfrm>
        </p:spPr>
        <p:txBody>
          <a:bodyPr/>
          <a:lstStyle/>
          <a:p>
            <a:endParaRPr lang="en-GB"/>
          </a:p>
        </p:txBody>
      </p:sp>
      <p:sp>
        <p:nvSpPr>
          <p:cNvPr id="131" name="Picture Placeholder 4">
            <a:extLst>
              <a:ext uri="{FF2B5EF4-FFF2-40B4-BE49-F238E27FC236}">
                <a16:creationId xmlns:a16="http://schemas.microsoft.com/office/drawing/2014/main" id="{F199C5AA-827C-47EC-BCD5-4A44802B154B}"/>
              </a:ext>
            </a:extLst>
          </p:cNvPr>
          <p:cNvSpPr>
            <a:spLocks noGrp="1"/>
          </p:cNvSpPr>
          <p:nvPr>
            <p:ph type="pic" sz="quarter" idx="43"/>
          </p:nvPr>
        </p:nvSpPr>
        <p:spPr>
          <a:xfrm>
            <a:off x="7389617" y="4643178"/>
            <a:ext cx="2110694" cy="1218284"/>
          </a:xfrm>
        </p:spPr>
        <p:txBody>
          <a:bodyPr/>
          <a:lstStyle/>
          <a:p>
            <a:endParaRPr lang="en-GB"/>
          </a:p>
        </p:txBody>
      </p:sp>
      <p:sp>
        <p:nvSpPr>
          <p:cNvPr id="132" name="Picture Placeholder 4">
            <a:extLst>
              <a:ext uri="{FF2B5EF4-FFF2-40B4-BE49-F238E27FC236}">
                <a16:creationId xmlns:a16="http://schemas.microsoft.com/office/drawing/2014/main" id="{69E455C0-C2D6-40E2-A513-D1D54E811E01}"/>
              </a:ext>
            </a:extLst>
          </p:cNvPr>
          <p:cNvSpPr>
            <a:spLocks noGrp="1"/>
          </p:cNvSpPr>
          <p:nvPr>
            <p:ph type="pic" sz="quarter" idx="44"/>
          </p:nvPr>
        </p:nvSpPr>
        <p:spPr>
          <a:xfrm>
            <a:off x="9749612" y="4632393"/>
            <a:ext cx="2110694" cy="1228345"/>
          </a:xfrm>
        </p:spPr>
        <p:txBody>
          <a:bodyPr/>
          <a:lstStyle/>
          <a:p>
            <a:endParaRPr lang="en-GB"/>
          </a:p>
        </p:txBody>
      </p:sp>
      <p:sp>
        <p:nvSpPr>
          <p:cNvPr id="133" name="Text Placeholder 12">
            <a:extLst>
              <a:ext uri="{FF2B5EF4-FFF2-40B4-BE49-F238E27FC236}">
                <a16:creationId xmlns:a16="http://schemas.microsoft.com/office/drawing/2014/main" id="{895AFD91-DD90-4F6C-A9E2-A7B1F060143E}"/>
              </a:ext>
            </a:extLst>
          </p:cNvPr>
          <p:cNvSpPr>
            <a:spLocks noGrp="1"/>
          </p:cNvSpPr>
          <p:nvPr>
            <p:ph type="body" sz="quarter" idx="45" hasCustomPrompt="1"/>
          </p:nvPr>
        </p:nvSpPr>
        <p:spPr>
          <a:xfrm>
            <a:off x="228601"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4" name="Text Placeholder 12">
            <a:extLst>
              <a:ext uri="{FF2B5EF4-FFF2-40B4-BE49-F238E27FC236}">
                <a16:creationId xmlns:a16="http://schemas.microsoft.com/office/drawing/2014/main" id="{42D70C63-36CE-4EF0-BC65-422477BD26A2}"/>
              </a:ext>
            </a:extLst>
          </p:cNvPr>
          <p:cNvSpPr>
            <a:spLocks noGrp="1"/>
          </p:cNvSpPr>
          <p:nvPr>
            <p:ph type="body" sz="quarter" idx="46" hasCustomPrompt="1"/>
          </p:nvPr>
        </p:nvSpPr>
        <p:spPr>
          <a:xfrm>
            <a:off x="228601"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5" name="Text Placeholder 12">
            <a:extLst>
              <a:ext uri="{FF2B5EF4-FFF2-40B4-BE49-F238E27FC236}">
                <a16:creationId xmlns:a16="http://schemas.microsoft.com/office/drawing/2014/main" id="{358934A5-BC8B-43D4-A80A-FF80AB6FAE2E}"/>
              </a:ext>
            </a:extLst>
          </p:cNvPr>
          <p:cNvSpPr>
            <a:spLocks noGrp="1"/>
          </p:cNvSpPr>
          <p:nvPr>
            <p:ph type="body" sz="quarter" idx="47" hasCustomPrompt="1"/>
          </p:nvPr>
        </p:nvSpPr>
        <p:spPr>
          <a:xfrm>
            <a:off x="2588595"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6" name="Text Placeholder 12">
            <a:extLst>
              <a:ext uri="{FF2B5EF4-FFF2-40B4-BE49-F238E27FC236}">
                <a16:creationId xmlns:a16="http://schemas.microsoft.com/office/drawing/2014/main" id="{C9350E5E-2759-474C-A147-E271D7645703}"/>
              </a:ext>
            </a:extLst>
          </p:cNvPr>
          <p:cNvSpPr>
            <a:spLocks noGrp="1"/>
          </p:cNvSpPr>
          <p:nvPr>
            <p:ph type="body" sz="quarter" idx="48" hasCustomPrompt="1"/>
          </p:nvPr>
        </p:nvSpPr>
        <p:spPr>
          <a:xfrm>
            <a:off x="2588595"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7" name="Text Placeholder 12">
            <a:extLst>
              <a:ext uri="{FF2B5EF4-FFF2-40B4-BE49-F238E27FC236}">
                <a16:creationId xmlns:a16="http://schemas.microsoft.com/office/drawing/2014/main" id="{0E07B64F-6B7F-4416-A2F0-6D19C8C5F8C9}"/>
              </a:ext>
            </a:extLst>
          </p:cNvPr>
          <p:cNvSpPr>
            <a:spLocks noGrp="1"/>
          </p:cNvSpPr>
          <p:nvPr>
            <p:ph type="body" sz="quarter" idx="49" hasCustomPrompt="1"/>
          </p:nvPr>
        </p:nvSpPr>
        <p:spPr>
          <a:xfrm>
            <a:off x="4948589"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38" name="Text Placeholder 12">
            <a:extLst>
              <a:ext uri="{FF2B5EF4-FFF2-40B4-BE49-F238E27FC236}">
                <a16:creationId xmlns:a16="http://schemas.microsoft.com/office/drawing/2014/main" id="{B68AE6B9-C184-45A3-A8AA-8DE6C4809BB4}"/>
              </a:ext>
            </a:extLst>
          </p:cNvPr>
          <p:cNvSpPr>
            <a:spLocks noGrp="1"/>
          </p:cNvSpPr>
          <p:nvPr>
            <p:ph type="body" sz="quarter" idx="50" hasCustomPrompt="1"/>
          </p:nvPr>
        </p:nvSpPr>
        <p:spPr>
          <a:xfrm>
            <a:off x="4948589"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39" name="Text Placeholder 12">
            <a:extLst>
              <a:ext uri="{FF2B5EF4-FFF2-40B4-BE49-F238E27FC236}">
                <a16:creationId xmlns:a16="http://schemas.microsoft.com/office/drawing/2014/main" id="{5F23EB4D-4B0C-44B4-B964-13B36B8FAE45}"/>
              </a:ext>
            </a:extLst>
          </p:cNvPr>
          <p:cNvSpPr>
            <a:spLocks noGrp="1"/>
          </p:cNvSpPr>
          <p:nvPr>
            <p:ph type="body" sz="quarter" idx="51" hasCustomPrompt="1"/>
          </p:nvPr>
        </p:nvSpPr>
        <p:spPr>
          <a:xfrm>
            <a:off x="7308583"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0" name="Text Placeholder 12">
            <a:extLst>
              <a:ext uri="{FF2B5EF4-FFF2-40B4-BE49-F238E27FC236}">
                <a16:creationId xmlns:a16="http://schemas.microsoft.com/office/drawing/2014/main" id="{795CEFBD-18DC-4DEB-88A8-3D00702E3AE7}"/>
              </a:ext>
            </a:extLst>
          </p:cNvPr>
          <p:cNvSpPr>
            <a:spLocks noGrp="1"/>
          </p:cNvSpPr>
          <p:nvPr>
            <p:ph type="body" sz="quarter" idx="52" hasCustomPrompt="1"/>
          </p:nvPr>
        </p:nvSpPr>
        <p:spPr>
          <a:xfrm>
            <a:off x="7308583" y="627651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
        <p:nvSpPr>
          <p:cNvPr id="141" name="Text Placeholder 12">
            <a:extLst>
              <a:ext uri="{FF2B5EF4-FFF2-40B4-BE49-F238E27FC236}">
                <a16:creationId xmlns:a16="http://schemas.microsoft.com/office/drawing/2014/main" id="{0D62586F-063A-4F50-A3FB-4A03F05FF2E4}"/>
              </a:ext>
            </a:extLst>
          </p:cNvPr>
          <p:cNvSpPr>
            <a:spLocks noGrp="1"/>
          </p:cNvSpPr>
          <p:nvPr>
            <p:ph type="body" sz="quarter" idx="53" hasCustomPrompt="1"/>
          </p:nvPr>
        </p:nvSpPr>
        <p:spPr>
          <a:xfrm>
            <a:off x="9668578" y="6002921"/>
            <a:ext cx="2191728" cy="345543"/>
          </a:xfrm>
        </p:spPr>
        <p:txBody>
          <a:bodyPr>
            <a:noAutofit/>
          </a:bodyPr>
          <a:lstStyle>
            <a:lvl1pPr>
              <a:defRPr sz="1400" b="1">
                <a:solidFill>
                  <a:srgbClr val="235689"/>
                </a:solidFill>
              </a:defRPr>
            </a:lvl1pPr>
          </a:lstStyle>
          <a:p>
            <a:pPr lvl="0"/>
            <a:r>
              <a:rPr lang="en-US"/>
              <a:t>Name</a:t>
            </a:r>
            <a:endParaRPr lang="en-GB"/>
          </a:p>
        </p:txBody>
      </p:sp>
      <p:sp>
        <p:nvSpPr>
          <p:cNvPr id="142" name="Text Placeholder 12">
            <a:extLst>
              <a:ext uri="{FF2B5EF4-FFF2-40B4-BE49-F238E27FC236}">
                <a16:creationId xmlns:a16="http://schemas.microsoft.com/office/drawing/2014/main" id="{DAA7481D-28D3-405B-8AB0-C1B43C3E51E7}"/>
              </a:ext>
            </a:extLst>
          </p:cNvPr>
          <p:cNvSpPr>
            <a:spLocks noGrp="1"/>
          </p:cNvSpPr>
          <p:nvPr>
            <p:ph type="body" sz="quarter" idx="54" hasCustomPrompt="1"/>
          </p:nvPr>
        </p:nvSpPr>
        <p:spPr>
          <a:xfrm>
            <a:off x="9668578" y="6272432"/>
            <a:ext cx="2191728" cy="285078"/>
          </a:xfrm>
        </p:spPr>
        <p:txBody>
          <a:bodyPr wrap="square">
            <a:spAutoFit/>
          </a:bodyPr>
          <a:lstStyle>
            <a:lvl1pPr>
              <a:defRPr sz="1200" b="0">
                <a:solidFill>
                  <a:schemeClr val="bg1">
                    <a:lumMod val="50000"/>
                  </a:schemeClr>
                </a:solidFill>
              </a:defRPr>
            </a:lvl1pPr>
          </a:lstStyle>
          <a:p>
            <a:pPr lvl="0"/>
            <a:r>
              <a:rPr lang="en-US"/>
              <a:t>Title/company</a:t>
            </a:r>
            <a:endParaRPr lang="en-GB"/>
          </a:p>
        </p:txBody>
      </p:sp>
    </p:spTree>
    <p:extLst>
      <p:ext uri="{BB962C8B-B14F-4D97-AF65-F5344CB8AC3E}">
        <p14:creationId xmlns:p14="http://schemas.microsoft.com/office/powerpoint/2010/main" val="16512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821745-58C4-41BE-B41F-BBF9D2E469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4000" y="-1206000"/>
            <a:ext cx="13581840" cy="8477506"/>
          </a:xfrm>
          <a:prstGeom prst="rect">
            <a:avLst/>
          </a:prstGeom>
        </p:spPr>
      </p:pic>
      <p:sp>
        <p:nvSpPr>
          <p:cNvPr id="11" name="Rectangle 10">
            <a:extLst>
              <a:ext uri="{FF2B5EF4-FFF2-40B4-BE49-F238E27FC236}">
                <a16:creationId xmlns:a16="http://schemas.microsoft.com/office/drawing/2014/main" id="{8F66E40D-5D1A-436A-8913-D9C6D9B1ABCA}"/>
              </a:ext>
            </a:extLst>
          </p:cNvPr>
          <p:cNvSpPr/>
          <p:nvPr userDrawn="1"/>
        </p:nvSpPr>
        <p:spPr>
          <a:xfrm>
            <a:off x="0" y="0"/>
            <a:ext cx="12192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18733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410321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7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3028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5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09889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425639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8042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94431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0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4585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17926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162927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33656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 presetClass="entr" presetSubtype="4"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57031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40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0.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10.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7.sv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21.svg"/><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image" Target="../media/image20.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19.svg"/><Relationship Id="rId10" Type="http://schemas.openxmlformats.org/officeDocument/2006/relationships/slideLayout" Target="../slideLayouts/slideLayout82.xml"/><Relationship Id="rId19"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7239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38501"/>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03346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91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7" orient="horz" pos="270">
          <p15:clr>
            <a:srgbClr val="547EBF"/>
          </p15:clr>
        </p15:guide>
        <p15:guide id="28" pos="185">
          <p15:clr>
            <a:srgbClr val="A4A3A4"/>
          </p15:clr>
        </p15:guide>
        <p15:guide id="29" orient="horz" pos="4050">
          <p15:clr>
            <a:srgbClr val="547EBF"/>
          </p15:clr>
        </p15:guide>
        <p15:guide id="30" pos="7495">
          <p15:clr>
            <a:srgbClr val="A4A3A4"/>
          </p15:clr>
        </p15:guide>
        <p15:guide id="31" orient="horz" pos="768">
          <p15:clr>
            <a:srgbClr val="F26B43"/>
          </p15:clr>
        </p15:guide>
        <p15:guide id="32" orient="horz" pos="3552">
          <p15:clr>
            <a:srgbClr val="F26B43"/>
          </p15:clr>
        </p15:guide>
        <p15:guide id="33" orient="horz" pos="456">
          <p15:clr>
            <a:srgbClr val="A4A3A4"/>
          </p15:clr>
        </p15:guide>
        <p15:guide id="34" orient="horz" pos="386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4029793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8" r:id="rId13"/>
    <p:sldLayoutId id="2147483759" r:id="rId14"/>
    <p:sldLayoutId id="2147483760" r:id="rId15"/>
    <p:sldLayoutId id="2147483777"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4915435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913" r:id="rId34"/>
    <p:sldLayoutId id="214748391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02709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93.tiff"/><Relationship Id="rId7" Type="http://schemas.openxmlformats.org/officeDocument/2006/relationships/image" Target="../media/image99.svg"/><Relationship Id="rId12"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tiff"/><Relationship Id="rId15" Type="http://schemas.openxmlformats.org/officeDocument/2006/relationships/image" Target="../media/image107.svg"/><Relationship Id="rId10" Type="http://schemas.openxmlformats.org/officeDocument/2006/relationships/image" Target="../media/image102.png"/><Relationship Id="rId4" Type="http://schemas.openxmlformats.org/officeDocument/2006/relationships/image" Target="../media/image96.tiff"/><Relationship Id="rId9" Type="http://schemas.openxmlformats.org/officeDocument/2006/relationships/image" Target="../media/image101.svg"/><Relationship Id="rId14"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png"/><Relationship Id="rId50" Type="http://schemas.openxmlformats.org/officeDocument/2006/relationships/image" Target="../media/image76.svg"/><Relationship Id="rId55" Type="http://schemas.openxmlformats.org/officeDocument/2006/relationships/image" Target="../media/image81.png"/><Relationship Id="rId63" Type="http://schemas.openxmlformats.org/officeDocument/2006/relationships/image" Target="../media/image88.png"/><Relationship Id="rId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43.png"/><Relationship Id="rId29" Type="http://schemas.openxmlformats.org/officeDocument/2006/relationships/image" Target="../media/image55.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8.jpe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1.png"/><Relationship Id="rId5" Type="http://schemas.openxmlformats.org/officeDocument/2006/relationships/image" Target="../media/image32.jpg"/><Relationship Id="rId61" Type="http://schemas.openxmlformats.org/officeDocument/2006/relationships/image" Target="../media/image86.png"/><Relationship Id="rId19" Type="http://schemas.openxmlformats.org/officeDocument/2006/relationships/image" Target="../media/image46.jpeg"/><Relationship Id="rId14" Type="http://schemas.openxmlformats.org/officeDocument/2006/relationships/image" Target="../media/image41.png"/><Relationship Id="rId22" Type="http://schemas.openxmlformats.org/officeDocument/2006/relationships/image" Target="../media/image49.svg"/><Relationship Id="rId27" Type="http://schemas.microsoft.com/office/2007/relationships/hdphoto" Target="../media/hdphoto1.wdp"/><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png"/><Relationship Id="rId56" Type="http://schemas.openxmlformats.org/officeDocument/2006/relationships/image" Target="../media/image82.png"/><Relationship Id="rId64" Type="http://schemas.openxmlformats.org/officeDocument/2006/relationships/image" Target="../media/image89.png"/><Relationship Id="rId8" Type="http://schemas.openxmlformats.org/officeDocument/2006/relationships/image" Target="../media/image35.svg"/><Relationship Id="rId51" Type="http://schemas.openxmlformats.org/officeDocument/2006/relationships/image" Target="../media/image77.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microsoft.com/office/2007/relationships/hdphoto" Target="../media/hdphoto2.wdp"/><Relationship Id="rId67" Type="http://schemas.openxmlformats.org/officeDocument/2006/relationships/image" Target="../media/image92.jpg"/><Relationship Id="rId20" Type="http://schemas.openxmlformats.org/officeDocument/2006/relationships/image" Target="../media/image47.jpe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7.png"/><Relationship Id="rId1" Type="http://schemas.openxmlformats.org/officeDocument/2006/relationships/slideLayout" Target="../slideLayouts/slideLayout15.xml"/><Relationship Id="rId6"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83.png"/><Relationship Id="rId10" Type="http://schemas.openxmlformats.org/officeDocument/2006/relationships/image" Target="../media/image37.png"/><Relationship Id="rId31" Type="http://schemas.openxmlformats.org/officeDocument/2006/relationships/image" Target="../media/image57.jpe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image" Target="../media/image85.jpeg"/><Relationship Id="rId65" Type="http://schemas.openxmlformats.org/officeDocument/2006/relationships/image" Target="../media/image90.png"/><Relationship Id="rId4" Type="http://schemas.openxmlformats.org/officeDocument/2006/relationships/image" Target="../media/image31.png"/><Relationship Id="rId9" Type="http://schemas.openxmlformats.org/officeDocument/2006/relationships/image" Target="../media/image36.png"/><Relationship Id="rId13" Type="http://schemas.openxmlformats.org/officeDocument/2006/relationships/image" Target="../media/image40.png"/><Relationship Id="rId18" Type="http://schemas.openxmlformats.org/officeDocument/2006/relationships/image" Target="../media/image45.png"/><Relationship Id="rId3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94.jpg"/></Relationships>
</file>

<file path=ppt/slides/_rels/slide8.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8.xml"/><Relationship Id="rId1" Type="http://schemas.openxmlformats.org/officeDocument/2006/relationships/slideLayout" Target="../slideLayouts/slideLayout65.xml"/><Relationship Id="rId4" Type="http://schemas.openxmlformats.org/officeDocument/2006/relationships/image" Target="../media/image94.jpg"/></Relationships>
</file>

<file path=ppt/slides/_rels/slide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xml"/><Relationship Id="rId1" Type="http://schemas.openxmlformats.org/officeDocument/2006/relationships/slideLayout" Target="../slideLayouts/slideLayout65.xml"/><Relationship Id="rId4" Type="http://schemas.openxmlformats.org/officeDocument/2006/relationships/image" Target="../media/image9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C0BB-2A17-417E-806E-2F62BDEFB831}"/>
              </a:ext>
            </a:extLst>
          </p:cNvPr>
          <p:cNvSpPr>
            <a:spLocks noGrp="1"/>
          </p:cNvSpPr>
          <p:nvPr>
            <p:ph type="title"/>
          </p:nvPr>
        </p:nvSpPr>
        <p:spPr>
          <a:xfrm>
            <a:off x="428923" y="2513790"/>
            <a:ext cx="6618857" cy="1384995"/>
          </a:xfrm>
        </p:spPr>
        <p:txBody>
          <a:bodyPr/>
          <a:lstStyle/>
          <a:p>
            <a:r>
              <a:rPr lang="en-GB" dirty="0"/>
              <a:t>Modern Workplace Overview</a:t>
            </a:r>
            <a:endParaRPr lang="en-US" dirty="0"/>
          </a:p>
        </p:txBody>
      </p:sp>
      <p:sp>
        <p:nvSpPr>
          <p:cNvPr id="3" name="Text Placeholder 2">
            <a:extLst>
              <a:ext uri="{FF2B5EF4-FFF2-40B4-BE49-F238E27FC236}">
                <a16:creationId xmlns:a16="http://schemas.microsoft.com/office/drawing/2014/main" id="{3CB98ED2-C7C7-4851-8911-794A268168AD}"/>
              </a:ext>
            </a:extLst>
          </p:cNvPr>
          <p:cNvSpPr>
            <a:spLocks noGrp="1"/>
          </p:cNvSpPr>
          <p:nvPr>
            <p:ph type="body" sz="quarter" idx="12"/>
          </p:nvPr>
        </p:nvSpPr>
        <p:spPr>
          <a:xfrm>
            <a:off x="523815" y="4783511"/>
            <a:ext cx="5671457" cy="923330"/>
          </a:xfrm>
        </p:spPr>
        <p:txBody>
          <a:bodyPr/>
          <a:lstStyle/>
          <a:p>
            <a:r>
              <a:rPr lang="en-US" sz="2000" b="1" dirty="0"/>
              <a:t>Ben Stegink, MCT</a:t>
            </a:r>
          </a:p>
          <a:p>
            <a:r>
              <a:rPr lang="en-US" sz="2000" b="1" dirty="0"/>
              <a:t>in/</a:t>
            </a:r>
            <a:r>
              <a:rPr lang="en-US" sz="2000" b="1" dirty="0" err="1"/>
              <a:t>benstegink</a:t>
            </a:r>
            <a:endParaRPr lang="en-US" sz="2000" b="1" dirty="0"/>
          </a:p>
          <a:p>
            <a:r>
              <a:rPr lang="en-US" sz="2000" b="1" dirty="0"/>
              <a:t>@</a:t>
            </a:r>
            <a:r>
              <a:rPr lang="en-US" sz="2000" b="1" dirty="0" err="1"/>
              <a:t>benstegink</a:t>
            </a:r>
            <a:endParaRPr lang="en-US" sz="2000" b="1" dirty="0"/>
          </a:p>
        </p:txBody>
      </p:sp>
    </p:spTree>
    <p:extLst>
      <p:ext uri="{BB962C8B-B14F-4D97-AF65-F5344CB8AC3E}">
        <p14:creationId xmlns:p14="http://schemas.microsoft.com/office/powerpoint/2010/main" val="28898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56CE-C27F-43D6-ADA1-94EB45F0C7EB}"/>
              </a:ext>
            </a:extLst>
          </p:cNvPr>
          <p:cNvSpPr>
            <a:spLocks noGrp="1"/>
          </p:cNvSpPr>
          <p:nvPr>
            <p:ph type="title"/>
          </p:nvPr>
        </p:nvSpPr>
        <p:spPr/>
        <p:txBody>
          <a:bodyPr>
            <a:noAutofit/>
          </a:bodyPr>
          <a:lstStyle/>
          <a:p>
            <a:r>
              <a:rPr lang="en-US" dirty="0"/>
              <a:t>Microsoft Graph – Powering the Future of Work</a:t>
            </a:r>
          </a:p>
        </p:txBody>
      </p:sp>
      <p:cxnSp>
        <p:nvCxnSpPr>
          <p:cNvPr id="56" name="Straight Connector 55">
            <a:extLst>
              <a:ext uri="{FF2B5EF4-FFF2-40B4-BE49-F238E27FC236}">
                <a16:creationId xmlns:a16="http://schemas.microsoft.com/office/drawing/2014/main" id="{2F5CF0E5-EC6C-4424-B8D2-5DEEBCD3F983}"/>
              </a:ext>
            </a:extLst>
          </p:cNvPr>
          <p:cNvCxnSpPr>
            <a:cxnSpLocks/>
            <a:stCxn id="25" idx="4"/>
          </p:cNvCxnSpPr>
          <p:nvPr/>
        </p:nvCxnSpPr>
        <p:spPr>
          <a:xfrm>
            <a:off x="4144867" y="4725332"/>
            <a:ext cx="0" cy="627321"/>
          </a:xfrm>
          <a:prstGeom prst="line">
            <a:avLst/>
          </a:prstGeom>
          <a:solidFill>
            <a:schemeClr val="bg1"/>
          </a:solidFill>
          <a:ln w="25400">
            <a:solidFill>
              <a:srgbClr val="D2D2D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59AECE-718E-4B2A-8DE3-AAA4BFD62605}"/>
              </a:ext>
            </a:extLst>
          </p:cNvPr>
          <p:cNvCxnSpPr>
            <a:cxnSpLocks/>
            <a:stCxn id="89" idx="3"/>
            <a:endCxn id="25" idx="7"/>
          </p:cNvCxnSpPr>
          <p:nvPr/>
        </p:nvCxnSpPr>
        <p:spPr>
          <a:xfrm flipH="1">
            <a:off x="4876248" y="2340359"/>
            <a:ext cx="488591" cy="61926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5BFD987-19E6-43F8-AFE0-9E474B5A7888}"/>
              </a:ext>
            </a:extLst>
          </p:cNvPr>
          <p:cNvSpPr/>
          <p:nvPr/>
        </p:nvSpPr>
        <p:spPr bwMode="auto">
          <a:xfrm>
            <a:off x="3110538" y="2656674"/>
            <a:ext cx="2068658" cy="2068658"/>
          </a:xfrm>
          <a:prstGeom prst="ellipse">
            <a:avLst/>
          </a:prstGeom>
          <a:solidFill>
            <a:schemeClr val="bg1"/>
          </a:solidFill>
          <a:ln w="539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37521"/>
                </a:solidFill>
                <a:effectLst/>
                <a:uLnTx/>
                <a:uFillTx/>
                <a:latin typeface="Segoe UI"/>
                <a:ea typeface="+mn-ea"/>
                <a:cs typeface="+mn-cs"/>
              </a:rPr>
              <a:t>Microsoft Graph</a:t>
            </a:r>
          </a:p>
        </p:txBody>
      </p:sp>
      <p:sp>
        <p:nvSpPr>
          <p:cNvPr id="81" name="Oval 80">
            <a:extLst>
              <a:ext uri="{FF2B5EF4-FFF2-40B4-BE49-F238E27FC236}">
                <a16:creationId xmlns:a16="http://schemas.microsoft.com/office/drawing/2014/main" id="{76ABF2BB-FCA8-4E42-9287-76BEAD2BC871}"/>
              </a:ext>
            </a:extLst>
          </p:cNvPr>
          <p:cNvSpPr/>
          <p:nvPr/>
        </p:nvSpPr>
        <p:spPr bwMode="auto">
          <a:xfrm>
            <a:off x="250480" y="1217921"/>
            <a:ext cx="2489256" cy="2489256"/>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Individuals</a:t>
            </a:r>
          </a:p>
        </p:txBody>
      </p:sp>
      <p:sp>
        <p:nvSpPr>
          <p:cNvPr id="32" name="Oval 31">
            <a:extLst>
              <a:ext uri="{FF2B5EF4-FFF2-40B4-BE49-F238E27FC236}">
                <a16:creationId xmlns:a16="http://schemas.microsoft.com/office/drawing/2014/main" id="{1DF2B150-F69D-466E-BECE-08A288505A6C}"/>
              </a:ext>
            </a:extLst>
          </p:cNvPr>
          <p:cNvSpPr>
            <a:spLocks noChangeAspect="1"/>
          </p:cNvSpPr>
          <p:nvPr/>
        </p:nvSpPr>
        <p:spPr bwMode="auto">
          <a:xfrm>
            <a:off x="1083628" y="1394818"/>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Signals</a:t>
            </a:r>
          </a:p>
        </p:txBody>
      </p:sp>
      <p:sp>
        <p:nvSpPr>
          <p:cNvPr id="26" name="Oval 25">
            <a:extLst>
              <a:ext uri="{FF2B5EF4-FFF2-40B4-BE49-F238E27FC236}">
                <a16:creationId xmlns:a16="http://schemas.microsoft.com/office/drawing/2014/main" id="{774E467E-DECB-4A8E-A51E-354FC843229B}"/>
              </a:ext>
            </a:extLst>
          </p:cNvPr>
          <p:cNvSpPr>
            <a:spLocks noChangeAspect="1"/>
          </p:cNvSpPr>
          <p:nvPr/>
        </p:nvSpPr>
        <p:spPr bwMode="auto">
          <a:xfrm>
            <a:off x="1083628" y="2719117"/>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Data</a:t>
            </a:r>
          </a:p>
        </p:txBody>
      </p:sp>
      <p:cxnSp>
        <p:nvCxnSpPr>
          <p:cNvPr id="62" name="Straight Connector 61">
            <a:extLst>
              <a:ext uri="{FF2B5EF4-FFF2-40B4-BE49-F238E27FC236}">
                <a16:creationId xmlns:a16="http://schemas.microsoft.com/office/drawing/2014/main" id="{E6E03F08-BE94-4224-ADF2-80A1CA69C019}"/>
              </a:ext>
            </a:extLst>
          </p:cNvPr>
          <p:cNvCxnSpPr>
            <a:cxnSpLocks/>
            <a:stCxn id="25" idx="1"/>
          </p:cNvCxnSpPr>
          <p:nvPr/>
        </p:nvCxnSpPr>
        <p:spPr>
          <a:xfrm flipH="1" flipV="1">
            <a:off x="1981626" y="1892176"/>
            <a:ext cx="1431860" cy="10674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C0E83D-A919-4146-9A68-9A15EA85A624}"/>
              </a:ext>
            </a:extLst>
          </p:cNvPr>
          <p:cNvCxnSpPr>
            <a:cxnSpLocks/>
            <a:stCxn id="25" idx="2"/>
            <a:endCxn id="26" idx="6"/>
          </p:cNvCxnSpPr>
          <p:nvPr/>
        </p:nvCxnSpPr>
        <p:spPr>
          <a:xfrm flipH="1" flipV="1">
            <a:off x="1906588" y="3130597"/>
            <a:ext cx="1203950" cy="56040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0A68BCC-2E89-BF43-99F8-2F50A605414A}"/>
              </a:ext>
            </a:extLst>
          </p:cNvPr>
          <p:cNvSpPr/>
          <p:nvPr/>
        </p:nvSpPr>
        <p:spPr bwMode="auto">
          <a:xfrm>
            <a:off x="3478148" y="5395380"/>
            <a:ext cx="1333438" cy="1333438"/>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Artificial</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a:rPr>
              <a:t>Intelligence (AI)</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Oval 88">
            <a:extLst>
              <a:ext uri="{FF2B5EF4-FFF2-40B4-BE49-F238E27FC236}">
                <a16:creationId xmlns:a16="http://schemas.microsoft.com/office/drawing/2014/main" id="{AD84D7D8-75D5-6B43-9D0F-A368D75F72D0}"/>
              </a:ext>
            </a:extLst>
          </p:cNvPr>
          <p:cNvSpPr/>
          <p:nvPr/>
        </p:nvSpPr>
        <p:spPr bwMode="auto">
          <a:xfrm>
            <a:off x="5179196" y="1258349"/>
            <a:ext cx="1267653" cy="1267653"/>
          </a:xfrm>
          <a:prstGeom prst="ellipse">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Aggregate across the</a:t>
            </a:r>
            <a:r>
              <a:rPr lang="en-US" sz="1200" dirty="0">
                <a:gradFill>
                  <a:gsLst>
                    <a:gs pos="40075">
                      <a:srgbClr val="FFFFFF"/>
                    </a:gs>
                    <a:gs pos="30000">
                      <a:srgbClr val="FFFFFF"/>
                    </a:gs>
                  </a:gsLst>
                  <a:lin ang="5400000" scaled="0"/>
                </a:gradFill>
                <a:latin typeface="Segoe UI"/>
              </a:rPr>
              <a:t> o</a:t>
            </a:r>
            <a:r>
              <a:rPr kumimoji="0" lang="en-US" sz="12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rganization</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Picture 9">
            <a:extLst>
              <a:ext uri="{FF2B5EF4-FFF2-40B4-BE49-F238E27FC236}">
                <a16:creationId xmlns:a16="http://schemas.microsoft.com/office/drawing/2014/main" id="{B9EFEE76-E490-0845-A04D-C6CA04091B10}"/>
              </a:ext>
            </a:extLst>
          </p:cNvPr>
          <p:cNvPicPr>
            <a:picLocks noChangeAspect="1"/>
          </p:cNvPicPr>
          <p:nvPr/>
        </p:nvPicPr>
        <p:blipFill>
          <a:blip r:embed="rId3"/>
          <a:stretch>
            <a:fillRect/>
          </a:stretch>
        </p:blipFill>
        <p:spPr>
          <a:xfrm>
            <a:off x="6654800" y="1394818"/>
            <a:ext cx="5537200" cy="5334000"/>
          </a:xfrm>
          <a:prstGeom prst="rect">
            <a:avLst/>
          </a:prstGeom>
        </p:spPr>
      </p:pic>
    </p:spTree>
    <p:extLst>
      <p:ext uri="{BB962C8B-B14F-4D97-AF65-F5344CB8AC3E}">
        <p14:creationId xmlns:p14="http://schemas.microsoft.com/office/powerpoint/2010/main" val="37632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dissolve">
                                      <p:cBhvr>
                                        <p:cTn id="12" dur="500"/>
                                        <p:tgtEl>
                                          <p:spTgt spid="81"/>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dissolve">
                                      <p:cBhvr>
                                        <p:cTn id="24" dur="500"/>
                                        <p:tgtEl>
                                          <p:spTgt spid="62"/>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dissolve">
                                      <p:cBhvr>
                                        <p:cTn id="33" dur="500"/>
                                        <p:tgtEl>
                                          <p:spTgt spid="5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dissolve">
                                      <p:cBhvr>
                                        <p:cTn id="36" dur="500"/>
                                        <p:tgtEl>
                                          <p:spTgt spid="8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dissolve">
                                      <p:cBhvr>
                                        <p:cTn id="41" dur="500"/>
                                        <p:tgtEl>
                                          <p:spTgt spid="6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dissolv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1" grpId="0" animBg="1"/>
      <p:bldP spid="32" grpId="0" animBg="1"/>
      <p:bldP spid="26" grpId="0" animBg="1"/>
      <p:bldP spid="86" grpId="0" animBg="1"/>
      <p:bldP spid="8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35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56CE-C27F-43D6-ADA1-94EB45F0C7EB}"/>
              </a:ext>
            </a:extLst>
          </p:cNvPr>
          <p:cNvSpPr>
            <a:spLocks noGrp="1"/>
          </p:cNvSpPr>
          <p:nvPr>
            <p:ph type="title"/>
          </p:nvPr>
        </p:nvSpPr>
        <p:spPr/>
        <p:txBody>
          <a:bodyPr>
            <a:noAutofit/>
          </a:bodyPr>
          <a:lstStyle/>
          <a:p>
            <a:r>
              <a:rPr lang="en-US" dirty="0"/>
              <a:t>All your management in one place</a:t>
            </a:r>
          </a:p>
        </p:txBody>
      </p:sp>
      <p:cxnSp>
        <p:nvCxnSpPr>
          <p:cNvPr id="22" name="Straight Connector 21">
            <a:extLst>
              <a:ext uri="{FF2B5EF4-FFF2-40B4-BE49-F238E27FC236}">
                <a16:creationId xmlns:a16="http://schemas.microsoft.com/office/drawing/2014/main" id="{C7F8BB0F-5571-4FCC-97D8-13900D5C72C3}"/>
              </a:ext>
            </a:extLst>
          </p:cNvPr>
          <p:cNvCxnSpPr>
            <a:cxnSpLocks/>
          </p:cNvCxnSpPr>
          <p:nvPr/>
        </p:nvCxnSpPr>
        <p:spPr>
          <a:xfrm flipH="1">
            <a:off x="6799326" y="4024001"/>
            <a:ext cx="950051" cy="0"/>
          </a:xfrm>
          <a:prstGeom prst="line">
            <a:avLst/>
          </a:prstGeom>
          <a:solidFill>
            <a:schemeClr val="bg1"/>
          </a:solidFill>
          <a:ln w="133350">
            <a:solidFill>
              <a:srgbClr val="F3752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74E467E-DECB-4A8E-A51E-354FC843229B}"/>
              </a:ext>
            </a:extLst>
          </p:cNvPr>
          <p:cNvSpPr>
            <a:spLocks noChangeAspect="1"/>
          </p:cNvSpPr>
          <p:nvPr/>
        </p:nvSpPr>
        <p:spPr bwMode="auto">
          <a:xfrm>
            <a:off x="9665443" y="1775063"/>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Teams</a:t>
            </a:r>
          </a:p>
        </p:txBody>
      </p:sp>
      <p:sp>
        <p:nvSpPr>
          <p:cNvPr id="27" name="Oval 26">
            <a:extLst>
              <a:ext uri="{FF2B5EF4-FFF2-40B4-BE49-F238E27FC236}">
                <a16:creationId xmlns:a16="http://schemas.microsoft.com/office/drawing/2014/main" id="{5FE0906C-24CE-4A98-91F4-8ABCE8CCFB96}"/>
              </a:ext>
            </a:extLst>
          </p:cNvPr>
          <p:cNvSpPr>
            <a:spLocks noChangeAspect="1"/>
          </p:cNvSpPr>
          <p:nvPr/>
        </p:nvSpPr>
        <p:spPr bwMode="auto">
          <a:xfrm>
            <a:off x="10399721" y="2530946"/>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Exchange</a:t>
            </a:r>
          </a:p>
        </p:txBody>
      </p:sp>
      <p:sp>
        <p:nvSpPr>
          <p:cNvPr id="28" name="Oval 27">
            <a:extLst>
              <a:ext uri="{FF2B5EF4-FFF2-40B4-BE49-F238E27FC236}">
                <a16:creationId xmlns:a16="http://schemas.microsoft.com/office/drawing/2014/main" id="{F0EF4040-5893-4E15-B5A3-47AB853E3153}"/>
              </a:ext>
            </a:extLst>
          </p:cNvPr>
          <p:cNvSpPr>
            <a:spLocks noChangeAspect="1"/>
          </p:cNvSpPr>
          <p:nvPr/>
        </p:nvSpPr>
        <p:spPr bwMode="auto">
          <a:xfrm>
            <a:off x="10696614" y="3508772"/>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Security</a:t>
            </a:r>
          </a:p>
        </p:txBody>
      </p:sp>
      <p:sp>
        <p:nvSpPr>
          <p:cNvPr id="29" name="Oval 28">
            <a:extLst>
              <a:ext uri="{FF2B5EF4-FFF2-40B4-BE49-F238E27FC236}">
                <a16:creationId xmlns:a16="http://schemas.microsoft.com/office/drawing/2014/main" id="{01B19908-6CCD-4855-9FE4-8B55EC21593E}"/>
              </a:ext>
            </a:extLst>
          </p:cNvPr>
          <p:cNvSpPr>
            <a:spLocks noChangeAspect="1"/>
          </p:cNvSpPr>
          <p:nvPr/>
        </p:nvSpPr>
        <p:spPr bwMode="auto">
          <a:xfrm>
            <a:off x="10543279" y="4518284"/>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Compliance</a:t>
            </a:r>
          </a:p>
        </p:txBody>
      </p:sp>
      <p:sp>
        <p:nvSpPr>
          <p:cNvPr id="30" name="Oval 29">
            <a:extLst>
              <a:ext uri="{FF2B5EF4-FFF2-40B4-BE49-F238E27FC236}">
                <a16:creationId xmlns:a16="http://schemas.microsoft.com/office/drawing/2014/main" id="{05259F92-B30A-47DB-8AD3-FDF1609721D1}"/>
              </a:ext>
            </a:extLst>
          </p:cNvPr>
          <p:cNvSpPr>
            <a:spLocks noChangeAspect="1"/>
          </p:cNvSpPr>
          <p:nvPr/>
        </p:nvSpPr>
        <p:spPr bwMode="auto">
          <a:xfrm>
            <a:off x="9925461" y="5337406"/>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Management</a:t>
            </a:r>
          </a:p>
        </p:txBody>
      </p:sp>
      <p:sp>
        <p:nvSpPr>
          <p:cNvPr id="31" name="Oval 30">
            <a:extLst>
              <a:ext uri="{FF2B5EF4-FFF2-40B4-BE49-F238E27FC236}">
                <a16:creationId xmlns:a16="http://schemas.microsoft.com/office/drawing/2014/main" id="{674BEC6B-FC4F-4038-AEE6-D260CD2D7AC3}"/>
              </a:ext>
            </a:extLst>
          </p:cNvPr>
          <p:cNvSpPr>
            <a:spLocks noChangeAspect="1"/>
          </p:cNvSpPr>
          <p:nvPr/>
        </p:nvSpPr>
        <p:spPr bwMode="auto">
          <a:xfrm>
            <a:off x="9050893" y="5806545"/>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AAD</a:t>
            </a:r>
          </a:p>
        </p:txBody>
      </p:sp>
      <p:sp>
        <p:nvSpPr>
          <p:cNvPr id="32" name="Oval 31">
            <a:extLst>
              <a:ext uri="{FF2B5EF4-FFF2-40B4-BE49-F238E27FC236}">
                <a16:creationId xmlns:a16="http://schemas.microsoft.com/office/drawing/2014/main" id="{1DF2B150-F69D-466E-BECE-08A288505A6C}"/>
              </a:ext>
            </a:extLst>
          </p:cNvPr>
          <p:cNvSpPr>
            <a:spLocks noChangeAspect="1"/>
          </p:cNvSpPr>
          <p:nvPr/>
        </p:nvSpPr>
        <p:spPr bwMode="auto">
          <a:xfrm>
            <a:off x="8746095" y="1411683"/>
            <a:ext cx="822960" cy="82296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SharePoint</a:t>
            </a:r>
          </a:p>
        </p:txBody>
      </p:sp>
      <p:cxnSp>
        <p:nvCxnSpPr>
          <p:cNvPr id="56" name="Straight Connector 55">
            <a:extLst>
              <a:ext uri="{FF2B5EF4-FFF2-40B4-BE49-F238E27FC236}">
                <a16:creationId xmlns:a16="http://schemas.microsoft.com/office/drawing/2014/main" id="{2F5CF0E5-EC6C-4424-B8D2-5DEEBCD3F983}"/>
              </a:ext>
            </a:extLst>
          </p:cNvPr>
          <p:cNvCxnSpPr>
            <a:cxnSpLocks/>
          </p:cNvCxnSpPr>
          <p:nvPr/>
        </p:nvCxnSpPr>
        <p:spPr>
          <a:xfrm flipH="1" flipV="1">
            <a:off x="8880507" y="4024002"/>
            <a:ext cx="450426" cy="172488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3F009E-42A4-4BF7-B648-F68B0CE35D6D}"/>
              </a:ext>
            </a:extLst>
          </p:cNvPr>
          <p:cNvCxnSpPr>
            <a:cxnSpLocks/>
          </p:cNvCxnSpPr>
          <p:nvPr/>
        </p:nvCxnSpPr>
        <p:spPr>
          <a:xfrm flipH="1" flipV="1">
            <a:off x="8880507" y="4024004"/>
            <a:ext cx="1162415" cy="137202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38E5A6-7320-4711-AC9A-C1C4B6D3D719}"/>
              </a:ext>
            </a:extLst>
          </p:cNvPr>
          <p:cNvCxnSpPr>
            <a:cxnSpLocks/>
          </p:cNvCxnSpPr>
          <p:nvPr/>
        </p:nvCxnSpPr>
        <p:spPr>
          <a:xfrm flipH="1" flipV="1">
            <a:off x="8882342" y="4024004"/>
            <a:ext cx="1660937" cy="71697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2C92BF-3639-46D8-BE6F-5531FB0BE445}"/>
              </a:ext>
            </a:extLst>
          </p:cNvPr>
          <p:cNvCxnSpPr>
            <a:cxnSpLocks/>
          </p:cNvCxnSpPr>
          <p:nvPr/>
        </p:nvCxnSpPr>
        <p:spPr>
          <a:xfrm flipH="1">
            <a:off x="8882342" y="3918014"/>
            <a:ext cx="1814471" cy="10598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59AECE-718E-4B2A-8DE3-AAA4BFD62605}"/>
              </a:ext>
            </a:extLst>
          </p:cNvPr>
          <p:cNvCxnSpPr>
            <a:cxnSpLocks/>
          </p:cNvCxnSpPr>
          <p:nvPr/>
        </p:nvCxnSpPr>
        <p:spPr>
          <a:xfrm flipH="1">
            <a:off x="8846676" y="3162131"/>
            <a:ext cx="1583964" cy="874539"/>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C0E83D-A919-4146-9A68-9A15EA85A624}"/>
              </a:ext>
            </a:extLst>
          </p:cNvPr>
          <p:cNvCxnSpPr>
            <a:cxnSpLocks/>
          </p:cNvCxnSpPr>
          <p:nvPr/>
        </p:nvCxnSpPr>
        <p:spPr>
          <a:xfrm flipH="1">
            <a:off x="8921711" y="2577200"/>
            <a:ext cx="889437" cy="1446801"/>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E03F08-BE94-4224-ADF2-80A1CA69C019}"/>
              </a:ext>
            </a:extLst>
          </p:cNvPr>
          <p:cNvCxnSpPr>
            <a:cxnSpLocks/>
          </p:cNvCxnSpPr>
          <p:nvPr/>
        </p:nvCxnSpPr>
        <p:spPr>
          <a:xfrm flipH="1">
            <a:off x="8888437" y="2282104"/>
            <a:ext cx="188433" cy="173870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5BFD987-19E6-43F8-AFE0-9E474B5A7888}"/>
              </a:ext>
            </a:extLst>
          </p:cNvPr>
          <p:cNvSpPr/>
          <p:nvPr/>
        </p:nvSpPr>
        <p:spPr bwMode="auto">
          <a:xfrm>
            <a:off x="7863692" y="3026969"/>
            <a:ext cx="2068658" cy="2068658"/>
          </a:xfrm>
          <a:prstGeom prst="ellipse">
            <a:avLst/>
          </a:prstGeom>
          <a:solidFill>
            <a:schemeClr val="bg1"/>
          </a:solidFill>
          <a:ln w="539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37521"/>
                </a:solidFill>
                <a:effectLst/>
                <a:uLnTx/>
                <a:uFillTx/>
                <a:latin typeface="Segoe UI"/>
                <a:ea typeface="+mn-ea"/>
                <a:cs typeface="+mn-cs"/>
              </a:rPr>
              <a:t>Microsoft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37521"/>
                </a:solidFill>
                <a:effectLst/>
                <a:uLnTx/>
                <a:uFillTx/>
                <a:latin typeface="Segoe UI"/>
                <a:ea typeface="+mn-ea"/>
                <a:cs typeface="+mn-cs"/>
              </a:rPr>
              <a:t>Admin Center</a:t>
            </a:r>
          </a:p>
        </p:txBody>
      </p:sp>
      <p:grpSp>
        <p:nvGrpSpPr>
          <p:cNvPr id="183" name="Group 182">
            <a:extLst>
              <a:ext uri="{FF2B5EF4-FFF2-40B4-BE49-F238E27FC236}">
                <a16:creationId xmlns:a16="http://schemas.microsoft.com/office/drawing/2014/main" id="{A063749F-B26E-49B5-B5B9-33939A61FE8B}"/>
              </a:ext>
            </a:extLst>
          </p:cNvPr>
          <p:cNvGrpSpPr/>
          <p:nvPr/>
        </p:nvGrpSpPr>
        <p:grpSpPr>
          <a:xfrm>
            <a:off x="217865" y="1749691"/>
            <a:ext cx="7178456" cy="4793025"/>
            <a:chOff x="2320516" y="1696029"/>
            <a:chExt cx="7178456" cy="4793025"/>
          </a:xfrm>
        </p:grpSpPr>
        <p:sp>
          <p:nvSpPr>
            <p:cNvPr id="184" name="Oval 183">
              <a:extLst>
                <a:ext uri="{FF2B5EF4-FFF2-40B4-BE49-F238E27FC236}">
                  <a16:creationId xmlns:a16="http://schemas.microsoft.com/office/drawing/2014/main" id="{F0F017F2-055B-4FA5-965B-87F57CEF1833}"/>
                </a:ext>
              </a:extLst>
            </p:cNvPr>
            <p:cNvSpPr/>
            <p:nvPr/>
          </p:nvSpPr>
          <p:spPr bwMode="auto">
            <a:xfrm>
              <a:off x="4872357" y="2256646"/>
              <a:ext cx="886896" cy="88689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 365 Admin</a:t>
              </a:r>
            </a:p>
          </p:txBody>
        </p:sp>
        <p:sp>
          <p:nvSpPr>
            <p:cNvPr id="185" name="Oval 184">
              <a:extLst>
                <a:ext uri="{FF2B5EF4-FFF2-40B4-BE49-F238E27FC236}">
                  <a16:creationId xmlns:a16="http://schemas.microsoft.com/office/drawing/2014/main" id="{0AE91963-60EA-4717-AE62-73F55E24FE6B}"/>
                </a:ext>
              </a:extLst>
            </p:cNvPr>
            <p:cNvSpPr/>
            <p:nvPr/>
          </p:nvSpPr>
          <p:spPr bwMode="auto">
            <a:xfrm>
              <a:off x="4659110" y="4250384"/>
              <a:ext cx="925288" cy="925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Exchange</a:t>
              </a:r>
            </a:p>
          </p:txBody>
        </p:sp>
        <p:sp>
          <p:nvSpPr>
            <p:cNvPr id="186" name="Oval 185">
              <a:extLst>
                <a:ext uri="{FF2B5EF4-FFF2-40B4-BE49-F238E27FC236}">
                  <a16:creationId xmlns:a16="http://schemas.microsoft.com/office/drawing/2014/main" id="{BD0D1C5F-47C8-4CBD-BA5F-EC9A3CA4DAD8}"/>
                </a:ext>
              </a:extLst>
            </p:cNvPr>
            <p:cNvSpPr/>
            <p:nvPr/>
          </p:nvSpPr>
          <p:spPr bwMode="auto">
            <a:xfrm>
              <a:off x="6688154" y="3179437"/>
              <a:ext cx="941915" cy="94191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Office 365 S&amp;CC</a:t>
              </a:r>
            </a:p>
          </p:txBody>
        </p:sp>
        <p:sp>
          <p:nvSpPr>
            <p:cNvPr id="188" name="Oval 187">
              <a:extLst>
                <a:ext uri="{FF2B5EF4-FFF2-40B4-BE49-F238E27FC236}">
                  <a16:creationId xmlns:a16="http://schemas.microsoft.com/office/drawing/2014/main" id="{063096D0-6B11-46AE-A50F-C7385CCAB66B}"/>
                </a:ext>
              </a:extLst>
            </p:cNvPr>
            <p:cNvSpPr/>
            <p:nvPr/>
          </p:nvSpPr>
          <p:spPr bwMode="auto">
            <a:xfrm>
              <a:off x="3329193" y="2350626"/>
              <a:ext cx="1030987" cy="1030987"/>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SharePoint</a:t>
              </a: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89" name="Oval 188">
              <a:extLst>
                <a:ext uri="{FF2B5EF4-FFF2-40B4-BE49-F238E27FC236}">
                  <a16:creationId xmlns:a16="http://schemas.microsoft.com/office/drawing/2014/main" id="{0842C11C-4FCD-42DA-A30C-35C86FFE839F}"/>
                </a:ext>
              </a:extLst>
            </p:cNvPr>
            <p:cNvSpPr/>
            <p:nvPr/>
          </p:nvSpPr>
          <p:spPr bwMode="auto">
            <a:xfrm>
              <a:off x="6054706" y="1696029"/>
              <a:ext cx="937730" cy="93773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Apps</a:t>
              </a:r>
            </a:p>
          </p:txBody>
        </p:sp>
        <p:sp>
          <p:nvSpPr>
            <p:cNvPr id="190" name="Oval 189">
              <a:extLst>
                <a:ext uri="{FF2B5EF4-FFF2-40B4-BE49-F238E27FC236}">
                  <a16:creationId xmlns:a16="http://schemas.microsoft.com/office/drawing/2014/main" id="{96B75809-A086-413F-9C4E-B59DF9E37921}"/>
                </a:ext>
              </a:extLst>
            </p:cNvPr>
            <p:cNvSpPr/>
            <p:nvPr/>
          </p:nvSpPr>
          <p:spPr bwMode="auto">
            <a:xfrm>
              <a:off x="8033749" y="3287474"/>
              <a:ext cx="767686" cy="76768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a:t>
              </a:r>
            </a:p>
          </p:txBody>
        </p:sp>
        <p:sp>
          <p:nvSpPr>
            <p:cNvPr id="191" name="Oval 190">
              <a:extLst>
                <a:ext uri="{FF2B5EF4-FFF2-40B4-BE49-F238E27FC236}">
                  <a16:creationId xmlns:a16="http://schemas.microsoft.com/office/drawing/2014/main" id="{517952B2-E7AE-4354-AC07-D4CB12CD0490}"/>
                </a:ext>
              </a:extLst>
            </p:cNvPr>
            <p:cNvSpPr/>
            <p:nvPr/>
          </p:nvSpPr>
          <p:spPr bwMode="auto">
            <a:xfrm>
              <a:off x="4320966" y="3410150"/>
              <a:ext cx="742933" cy="742933"/>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ATP</a:t>
              </a:r>
            </a:p>
          </p:txBody>
        </p:sp>
        <p:sp>
          <p:nvSpPr>
            <p:cNvPr id="192" name="Oval 191">
              <a:extLst>
                <a:ext uri="{FF2B5EF4-FFF2-40B4-BE49-F238E27FC236}">
                  <a16:creationId xmlns:a16="http://schemas.microsoft.com/office/drawing/2014/main" id="{4C019C90-E4BE-4EB1-AF98-E254EB836139}"/>
                </a:ext>
              </a:extLst>
            </p:cNvPr>
            <p:cNvSpPr/>
            <p:nvPr/>
          </p:nvSpPr>
          <p:spPr bwMode="auto">
            <a:xfrm>
              <a:off x="6286035" y="5547139"/>
              <a:ext cx="941915" cy="941915"/>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 Analytics</a:t>
              </a:r>
            </a:p>
          </p:txBody>
        </p:sp>
        <p:sp>
          <p:nvSpPr>
            <p:cNvPr id="193" name="Oval 192">
              <a:extLst>
                <a:ext uri="{FF2B5EF4-FFF2-40B4-BE49-F238E27FC236}">
                  <a16:creationId xmlns:a16="http://schemas.microsoft.com/office/drawing/2014/main" id="{C63876E5-4A44-48CE-9B40-D2F2E5932456}"/>
                </a:ext>
              </a:extLst>
            </p:cNvPr>
            <p:cNvSpPr/>
            <p:nvPr/>
          </p:nvSpPr>
          <p:spPr bwMode="auto">
            <a:xfrm>
              <a:off x="7560519" y="5363896"/>
              <a:ext cx="742295" cy="7422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Teams</a:t>
              </a:r>
            </a:p>
          </p:txBody>
        </p:sp>
        <p:sp>
          <p:nvSpPr>
            <p:cNvPr id="194" name="Oval 193">
              <a:extLst>
                <a:ext uri="{FF2B5EF4-FFF2-40B4-BE49-F238E27FC236}">
                  <a16:creationId xmlns:a16="http://schemas.microsoft.com/office/drawing/2014/main" id="{E5DD161F-23B6-45AC-A8CC-6FF872FD86AF}"/>
                </a:ext>
              </a:extLst>
            </p:cNvPr>
            <p:cNvSpPr/>
            <p:nvPr/>
          </p:nvSpPr>
          <p:spPr bwMode="auto">
            <a:xfrm>
              <a:off x="7494792" y="4441034"/>
              <a:ext cx="568985" cy="55746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MMD</a:t>
              </a:r>
            </a:p>
          </p:txBody>
        </p:sp>
        <p:sp>
          <p:nvSpPr>
            <p:cNvPr id="195" name="Oval 194">
              <a:extLst>
                <a:ext uri="{FF2B5EF4-FFF2-40B4-BE49-F238E27FC236}">
                  <a16:creationId xmlns:a16="http://schemas.microsoft.com/office/drawing/2014/main" id="{07F948ED-1E52-465B-B8DE-C39185267A93}"/>
                </a:ext>
              </a:extLst>
            </p:cNvPr>
            <p:cNvSpPr/>
            <p:nvPr/>
          </p:nvSpPr>
          <p:spPr bwMode="auto">
            <a:xfrm>
              <a:off x="8603139" y="1829029"/>
              <a:ext cx="872568" cy="87256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WVD</a:t>
              </a:r>
            </a:p>
          </p:txBody>
        </p:sp>
        <p:sp>
          <p:nvSpPr>
            <p:cNvPr id="196" name="Oval 195">
              <a:extLst>
                <a:ext uri="{FF2B5EF4-FFF2-40B4-BE49-F238E27FC236}">
                  <a16:creationId xmlns:a16="http://schemas.microsoft.com/office/drawing/2014/main" id="{1B25DCFA-36DB-4D22-AE80-222269510475}"/>
                </a:ext>
              </a:extLst>
            </p:cNvPr>
            <p:cNvSpPr/>
            <p:nvPr/>
          </p:nvSpPr>
          <p:spPr bwMode="auto">
            <a:xfrm>
              <a:off x="3497709" y="5319421"/>
              <a:ext cx="802019" cy="802019"/>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AAD</a:t>
              </a:r>
            </a:p>
          </p:txBody>
        </p:sp>
        <p:cxnSp>
          <p:nvCxnSpPr>
            <p:cNvPr id="197" name="Straight Connector 196">
              <a:extLst>
                <a:ext uri="{FF2B5EF4-FFF2-40B4-BE49-F238E27FC236}">
                  <a16:creationId xmlns:a16="http://schemas.microsoft.com/office/drawing/2014/main" id="{7BC683E5-EE08-40F1-80B5-2BA1A9E27CD7}"/>
                </a:ext>
              </a:extLst>
            </p:cNvPr>
            <p:cNvCxnSpPr>
              <a:cxnSpLocks/>
            </p:cNvCxnSpPr>
            <p:nvPr/>
          </p:nvCxnSpPr>
          <p:spPr>
            <a:xfrm flipH="1">
              <a:off x="6093358" y="2673999"/>
              <a:ext cx="303086" cy="593228"/>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ECCDDA4-8D98-4725-8BE9-0278C58B1434}"/>
                </a:ext>
              </a:extLst>
            </p:cNvPr>
            <p:cNvCxnSpPr>
              <a:cxnSpLocks/>
            </p:cNvCxnSpPr>
            <p:nvPr/>
          </p:nvCxnSpPr>
          <p:spPr>
            <a:xfrm>
              <a:off x="4482887" y="2440249"/>
              <a:ext cx="157186" cy="9199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03800B1-8FE2-439B-8155-EC7DDF3B995B}"/>
                </a:ext>
              </a:extLst>
            </p:cNvPr>
            <p:cNvCxnSpPr>
              <a:cxnSpLocks/>
            </p:cNvCxnSpPr>
            <p:nvPr/>
          </p:nvCxnSpPr>
          <p:spPr>
            <a:xfrm flipH="1">
              <a:off x="3867471" y="4759799"/>
              <a:ext cx="33530" cy="4641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6FAD7A6-9A30-44E8-8F7B-97A6A42AEEB4}"/>
                </a:ext>
              </a:extLst>
            </p:cNvPr>
            <p:cNvCxnSpPr>
              <a:cxnSpLocks/>
            </p:cNvCxnSpPr>
            <p:nvPr/>
          </p:nvCxnSpPr>
          <p:spPr>
            <a:xfrm flipH="1">
              <a:off x="4299728" y="5068810"/>
              <a:ext cx="402916" cy="43825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904D216-DBF6-4C4B-A5E3-C77116BB8B6D}"/>
                </a:ext>
              </a:extLst>
            </p:cNvPr>
            <p:cNvCxnSpPr>
              <a:cxnSpLocks/>
            </p:cNvCxnSpPr>
            <p:nvPr/>
          </p:nvCxnSpPr>
          <p:spPr>
            <a:xfrm flipH="1">
              <a:off x="7615829" y="2655472"/>
              <a:ext cx="1054525" cy="75085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F5EE58B-5E2A-425E-872A-C337A9D42408}"/>
                </a:ext>
              </a:extLst>
            </p:cNvPr>
            <p:cNvCxnSpPr>
              <a:cxnSpLocks/>
            </p:cNvCxnSpPr>
            <p:nvPr/>
          </p:nvCxnSpPr>
          <p:spPr>
            <a:xfrm flipH="1" flipV="1">
              <a:off x="5063899" y="3781617"/>
              <a:ext cx="240944" cy="807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506D3DA-7AF7-43D0-A9EC-D3F30FF5496C}"/>
                </a:ext>
              </a:extLst>
            </p:cNvPr>
            <p:cNvCxnSpPr>
              <a:cxnSpLocks/>
            </p:cNvCxnSpPr>
            <p:nvPr/>
          </p:nvCxnSpPr>
          <p:spPr>
            <a:xfrm>
              <a:off x="7779284" y="5058148"/>
              <a:ext cx="56017" cy="28152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C72B71E-E85B-40F8-A554-4A1C3EC01E76}"/>
                </a:ext>
              </a:extLst>
            </p:cNvPr>
            <p:cNvCxnSpPr>
              <a:cxnSpLocks/>
            </p:cNvCxnSpPr>
            <p:nvPr/>
          </p:nvCxnSpPr>
          <p:spPr>
            <a:xfrm>
              <a:off x="6741984" y="2627630"/>
              <a:ext cx="311513" cy="52807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32C3F7-7C9C-4D7C-9146-31D5FEB364EF}"/>
                </a:ext>
              </a:extLst>
            </p:cNvPr>
            <p:cNvCxnSpPr>
              <a:cxnSpLocks/>
            </p:cNvCxnSpPr>
            <p:nvPr/>
          </p:nvCxnSpPr>
          <p:spPr>
            <a:xfrm flipH="1">
              <a:off x="5755607" y="2399471"/>
              <a:ext cx="299099" cy="14676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349A81A-497A-4A2E-8A34-592C8CD9BFAC}"/>
                </a:ext>
              </a:extLst>
            </p:cNvPr>
            <p:cNvCxnSpPr>
              <a:cxnSpLocks/>
            </p:cNvCxnSpPr>
            <p:nvPr/>
          </p:nvCxnSpPr>
          <p:spPr>
            <a:xfrm flipV="1">
              <a:off x="4910595" y="3096686"/>
              <a:ext cx="141967" cy="30130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22D03B9-6A3E-42DD-B2C8-FA0F35F574B4}"/>
                </a:ext>
              </a:extLst>
            </p:cNvPr>
            <p:cNvCxnSpPr>
              <a:cxnSpLocks/>
              <a:stCxn id="231" idx="5"/>
            </p:cNvCxnSpPr>
            <p:nvPr/>
          </p:nvCxnSpPr>
          <p:spPr>
            <a:xfrm>
              <a:off x="4638660" y="2298808"/>
              <a:ext cx="235629" cy="11571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4BA4AF9-3A14-492D-B843-00FB782AB260}"/>
                </a:ext>
              </a:extLst>
            </p:cNvPr>
            <p:cNvCxnSpPr>
              <a:cxnSpLocks/>
            </p:cNvCxnSpPr>
            <p:nvPr/>
          </p:nvCxnSpPr>
          <p:spPr>
            <a:xfrm flipH="1">
              <a:off x="8059927" y="2445940"/>
              <a:ext cx="501274" cy="158211"/>
            </a:xfrm>
            <a:prstGeom prst="line">
              <a:avLst/>
            </a:prstGeom>
            <a:solidFill>
              <a:schemeClr val="bg1"/>
            </a:solidFill>
            <a:ln w="25400">
              <a:solidFill>
                <a:srgbClr val="D2D2D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5CF468-B2EC-47B0-8972-507D46321FE8}"/>
                </a:ext>
              </a:extLst>
            </p:cNvPr>
            <p:cNvCxnSpPr>
              <a:cxnSpLocks/>
            </p:cNvCxnSpPr>
            <p:nvPr/>
          </p:nvCxnSpPr>
          <p:spPr>
            <a:xfrm flipH="1" flipV="1">
              <a:off x="7031804" y="2399471"/>
              <a:ext cx="261678" cy="97399"/>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ADB301C-5558-44F9-A763-44BB3FF94E1C}"/>
                </a:ext>
              </a:extLst>
            </p:cNvPr>
            <p:cNvCxnSpPr>
              <a:cxnSpLocks/>
            </p:cNvCxnSpPr>
            <p:nvPr/>
          </p:nvCxnSpPr>
          <p:spPr>
            <a:xfrm flipH="1">
              <a:off x="7951977" y="4074550"/>
              <a:ext cx="224996" cy="35237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38BFA90-6A4F-49D0-A00B-3B8119C7098C}"/>
                </a:ext>
              </a:extLst>
            </p:cNvPr>
            <p:cNvCxnSpPr>
              <a:cxnSpLocks/>
            </p:cNvCxnSpPr>
            <p:nvPr/>
          </p:nvCxnSpPr>
          <p:spPr>
            <a:xfrm flipH="1">
              <a:off x="4417287" y="2748993"/>
              <a:ext cx="409442" cy="4596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181232F-237E-4AB9-BA48-2FB44F49F0AB}"/>
                </a:ext>
              </a:extLst>
            </p:cNvPr>
            <p:cNvCxnSpPr>
              <a:cxnSpLocks/>
            </p:cNvCxnSpPr>
            <p:nvPr/>
          </p:nvCxnSpPr>
          <p:spPr>
            <a:xfrm flipV="1">
              <a:off x="4086489" y="4200178"/>
              <a:ext cx="451322" cy="111924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A02B505-3451-45B9-8DEE-A71FE42FE705}"/>
                </a:ext>
              </a:extLst>
            </p:cNvPr>
            <p:cNvCxnSpPr>
              <a:cxnSpLocks/>
            </p:cNvCxnSpPr>
            <p:nvPr/>
          </p:nvCxnSpPr>
          <p:spPr>
            <a:xfrm flipH="1" flipV="1">
              <a:off x="5612533" y="4817930"/>
              <a:ext cx="416199" cy="585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CA053C4-D7F1-4A83-BB6B-14200560F50A}"/>
                </a:ext>
              </a:extLst>
            </p:cNvPr>
            <p:cNvCxnSpPr>
              <a:cxnSpLocks/>
            </p:cNvCxnSpPr>
            <p:nvPr/>
          </p:nvCxnSpPr>
          <p:spPr>
            <a:xfrm flipH="1">
              <a:off x="6755338" y="4138517"/>
              <a:ext cx="167181" cy="338535"/>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EA47D0-37F9-432F-A463-9D3934920EF4}"/>
                </a:ext>
              </a:extLst>
            </p:cNvPr>
            <p:cNvCxnSpPr>
              <a:cxnSpLocks/>
            </p:cNvCxnSpPr>
            <p:nvPr/>
          </p:nvCxnSpPr>
          <p:spPr>
            <a:xfrm flipV="1">
              <a:off x="6396444" y="3701425"/>
              <a:ext cx="246266" cy="2731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21DFB8D-84F5-4596-9350-40CCE60FEBAA}"/>
                </a:ext>
              </a:extLst>
            </p:cNvPr>
            <p:cNvCxnSpPr>
              <a:cxnSpLocks/>
            </p:cNvCxnSpPr>
            <p:nvPr/>
          </p:nvCxnSpPr>
          <p:spPr>
            <a:xfrm>
              <a:off x="7681227" y="3582715"/>
              <a:ext cx="270750" cy="56498"/>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47C01FA-7B7E-4EF8-AB10-E150EF14505A}"/>
                </a:ext>
              </a:extLst>
            </p:cNvPr>
            <p:cNvCxnSpPr>
              <a:cxnSpLocks/>
            </p:cNvCxnSpPr>
            <p:nvPr/>
          </p:nvCxnSpPr>
          <p:spPr>
            <a:xfrm flipH="1" flipV="1">
              <a:off x="5529814" y="5058148"/>
              <a:ext cx="894161" cy="626931"/>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B935650F-DEE7-460C-9632-9FB5CF18FB0B}"/>
                </a:ext>
              </a:extLst>
            </p:cNvPr>
            <p:cNvSpPr/>
            <p:nvPr/>
          </p:nvSpPr>
          <p:spPr bwMode="auto">
            <a:xfrm>
              <a:off x="7278264" y="2344346"/>
              <a:ext cx="742295" cy="742295"/>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CAS</a:t>
              </a:r>
            </a:p>
          </p:txBody>
        </p:sp>
        <p:sp>
          <p:nvSpPr>
            <p:cNvPr id="226" name="Oval 225">
              <a:extLst>
                <a:ext uri="{FF2B5EF4-FFF2-40B4-BE49-F238E27FC236}">
                  <a16:creationId xmlns:a16="http://schemas.microsoft.com/office/drawing/2014/main" id="{2C5D1464-2636-4AAF-8C57-A38BF9DE1B74}"/>
                </a:ext>
              </a:extLst>
            </p:cNvPr>
            <p:cNvSpPr/>
            <p:nvPr/>
          </p:nvSpPr>
          <p:spPr bwMode="auto">
            <a:xfrm>
              <a:off x="2320516" y="2794959"/>
              <a:ext cx="716147" cy="716147"/>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ATP</a:t>
              </a:r>
            </a:p>
          </p:txBody>
        </p:sp>
        <p:sp>
          <p:nvSpPr>
            <p:cNvPr id="228" name="Oval 227">
              <a:extLst>
                <a:ext uri="{FF2B5EF4-FFF2-40B4-BE49-F238E27FC236}">
                  <a16:creationId xmlns:a16="http://schemas.microsoft.com/office/drawing/2014/main" id="{24D0D73D-C45E-4BAC-8059-87239749DB9C}"/>
                </a:ext>
              </a:extLst>
            </p:cNvPr>
            <p:cNvSpPr/>
            <p:nvPr/>
          </p:nvSpPr>
          <p:spPr bwMode="auto">
            <a:xfrm>
              <a:off x="6099460" y="4466127"/>
              <a:ext cx="878050" cy="878050"/>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Defender ATP</a:t>
              </a:r>
            </a:p>
          </p:txBody>
        </p:sp>
        <p:sp>
          <p:nvSpPr>
            <p:cNvPr id="229" name="Oval 228">
              <a:extLst>
                <a:ext uri="{FF2B5EF4-FFF2-40B4-BE49-F238E27FC236}">
                  <a16:creationId xmlns:a16="http://schemas.microsoft.com/office/drawing/2014/main" id="{2B664DD7-9055-4616-A7F6-167AC7EAA3EA}"/>
                </a:ext>
              </a:extLst>
            </p:cNvPr>
            <p:cNvSpPr/>
            <p:nvPr/>
          </p:nvSpPr>
          <p:spPr bwMode="auto">
            <a:xfrm>
              <a:off x="8859347" y="5740414"/>
              <a:ext cx="639625" cy="639625"/>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Office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IP</a:t>
              </a:r>
            </a:p>
          </p:txBody>
        </p:sp>
        <p:sp>
          <p:nvSpPr>
            <p:cNvPr id="231" name="Oval 230">
              <a:extLst>
                <a:ext uri="{FF2B5EF4-FFF2-40B4-BE49-F238E27FC236}">
                  <a16:creationId xmlns:a16="http://schemas.microsoft.com/office/drawing/2014/main" id="{3EE2C772-9032-4381-BABD-A9C8286A6957}"/>
                </a:ext>
              </a:extLst>
            </p:cNvPr>
            <p:cNvSpPr/>
            <p:nvPr/>
          </p:nvSpPr>
          <p:spPr bwMode="auto">
            <a:xfrm>
              <a:off x="4122121" y="1782269"/>
              <a:ext cx="605163" cy="605163"/>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IP</a:t>
              </a:r>
            </a:p>
          </p:txBody>
        </p:sp>
        <p:sp>
          <p:nvSpPr>
            <p:cNvPr id="233" name="Oval 232">
              <a:extLst>
                <a:ext uri="{FF2B5EF4-FFF2-40B4-BE49-F238E27FC236}">
                  <a16:creationId xmlns:a16="http://schemas.microsoft.com/office/drawing/2014/main" id="{FBB8C3E1-64CE-4CA8-8E91-1D626D5EAD59}"/>
                </a:ext>
              </a:extLst>
            </p:cNvPr>
            <p:cNvSpPr/>
            <p:nvPr/>
          </p:nvSpPr>
          <p:spPr bwMode="auto">
            <a:xfrm>
              <a:off x="5360921" y="3280157"/>
              <a:ext cx="999857" cy="999857"/>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Analytics</a:t>
              </a:r>
            </a:p>
          </p:txBody>
        </p:sp>
        <p:sp>
          <p:nvSpPr>
            <p:cNvPr id="235" name="Oval 234">
              <a:extLst>
                <a:ext uri="{FF2B5EF4-FFF2-40B4-BE49-F238E27FC236}">
                  <a16:creationId xmlns:a16="http://schemas.microsoft.com/office/drawing/2014/main" id="{7F47F1A2-8C3D-4B59-AE0D-E50785B786F6}"/>
                </a:ext>
              </a:extLst>
            </p:cNvPr>
            <p:cNvSpPr/>
            <p:nvPr/>
          </p:nvSpPr>
          <p:spPr bwMode="auto">
            <a:xfrm>
              <a:off x="8341146" y="4503848"/>
              <a:ext cx="838014" cy="83801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Store for Business</a:t>
              </a:r>
            </a:p>
          </p:txBody>
        </p:sp>
        <p:sp>
          <p:nvSpPr>
            <p:cNvPr id="237" name="Oval 236">
              <a:extLst>
                <a:ext uri="{FF2B5EF4-FFF2-40B4-BE49-F238E27FC236}">
                  <a16:creationId xmlns:a16="http://schemas.microsoft.com/office/drawing/2014/main" id="{E74A9580-687E-44F0-8480-36D11A55A29E}"/>
                </a:ext>
              </a:extLst>
            </p:cNvPr>
            <p:cNvSpPr/>
            <p:nvPr/>
          </p:nvSpPr>
          <p:spPr bwMode="auto">
            <a:xfrm>
              <a:off x="3578928" y="3953773"/>
              <a:ext cx="742934" cy="742934"/>
            </a:xfrm>
            <a:prstGeom prst="ellipse">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Secure Score</a:t>
              </a:r>
            </a:p>
          </p:txBody>
        </p:sp>
        <p:cxnSp>
          <p:nvCxnSpPr>
            <p:cNvPr id="239" name="Straight Connector 238">
              <a:extLst>
                <a:ext uri="{FF2B5EF4-FFF2-40B4-BE49-F238E27FC236}">
                  <a16:creationId xmlns:a16="http://schemas.microsoft.com/office/drawing/2014/main" id="{84A7E207-6ED1-49A3-A4BE-C5ADA48A47AC}"/>
                </a:ext>
              </a:extLst>
            </p:cNvPr>
            <p:cNvCxnSpPr>
              <a:cxnSpLocks/>
            </p:cNvCxnSpPr>
            <p:nvPr/>
          </p:nvCxnSpPr>
          <p:spPr>
            <a:xfrm>
              <a:off x="6129908" y="4250226"/>
              <a:ext cx="124864" cy="28840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7CE80B6-500F-404B-A598-B106DDFEFA36}"/>
                </a:ext>
              </a:extLst>
            </p:cNvPr>
            <p:cNvCxnSpPr>
              <a:cxnSpLocks/>
            </p:cNvCxnSpPr>
            <p:nvPr/>
          </p:nvCxnSpPr>
          <p:spPr>
            <a:xfrm flipH="1">
              <a:off x="7073592" y="4978894"/>
              <a:ext cx="502478" cy="64914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3EF7D6C-64A0-411B-9EAF-0E103FF69A82}"/>
                </a:ext>
              </a:extLst>
            </p:cNvPr>
            <p:cNvCxnSpPr>
              <a:cxnSpLocks/>
            </p:cNvCxnSpPr>
            <p:nvPr/>
          </p:nvCxnSpPr>
          <p:spPr>
            <a:xfrm flipH="1">
              <a:off x="7298820" y="5895963"/>
              <a:ext cx="265167" cy="5063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C3F51AB-9841-4327-BECC-CC24311D1406}"/>
                </a:ext>
              </a:extLst>
            </p:cNvPr>
            <p:cNvCxnSpPr>
              <a:cxnSpLocks/>
            </p:cNvCxnSpPr>
            <p:nvPr/>
          </p:nvCxnSpPr>
          <p:spPr>
            <a:xfrm flipH="1">
              <a:off x="6993751" y="4749242"/>
              <a:ext cx="444836" cy="9729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D6DEF8-75B3-4BF6-85DE-AB992AD05C4E}"/>
                </a:ext>
              </a:extLst>
            </p:cNvPr>
            <p:cNvCxnSpPr>
              <a:cxnSpLocks/>
            </p:cNvCxnSpPr>
            <p:nvPr/>
          </p:nvCxnSpPr>
          <p:spPr>
            <a:xfrm flipH="1">
              <a:off x="6257611" y="2830592"/>
              <a:ext cx="968747" cy="57447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DF2E0A4-36C9-491B-8ED6-12CBEFF4C2D0}"/>
                </a:ext>
              </a:extLst>
            </p:cNvPr>
            <p:cNvCxnSpPr>
              <a:cxnSpLocks/>
            </p:cNvCxnSpPr>
            <p:nvPr/>
          </p:nvCxnSpPr>
          <p:spPr>
            <a:xfrm>
              <a:off x="5771449" y="2901738"/>
              <a:ext cx="937731" cy="48535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7E18E03-526F-4B23-81C5-AE2442FFA92B}"/>
                </a:ext>
              </a:extLst>
            </p:cNvPr>
            <p:cNvCxnSpPr>
              <a:cxnSpLocks/>
            </p:cNvCxnSpPr>
            <p:nvPr/>
          </p:nvCxnSpPr>
          <p:spPr>
            <a:xfrm>
              <a:off x="7428099" y="4075636"/>
              <a:ext cx="170431" cy="323416"/>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1361147-D9AC-4D40-9769-034C11FC5861}"/>
                </a:ext>
              </a:extLst>
            </p:cNvPr>
            <p:cNvCxnSpPr>
              <a:cxnSpLocks/>
            </p:cNvCxnSpPr>
            <p:nvPr/>
          </p:nvCxnSpPr>
          <p:spPr>
            <a:xfrm flipH="1" flipV="1">
              <a:off x="7073592" y="2177961"/>
              <a:ext cx="1472688" cy="64917"/>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7FB2490-19AF-4EC1-AC21-99CB19D4E8E9}"/>
                </a:ext>
              </a:extLst>
            </p:cNvPr>
            <p:cNvCxnSpPr>
              <a:cxnSpLocks/>
            </p:cNvCxnSpPr>
            <p:nvPr/>
          </p:nvCxnSpPr>
          <p:spPr>
            <a:xfrm>
              <a:off x="4233490" y="3269892"/>
              <a:ext cx="181221" cy="206930"/>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8CF141-9712-408A-93C2-3874AE56FED5}"/>
                </a:ext>
              </a:extLst>
            </p:cNvPr>
            <p:cNvCxnSpPr>
              <a:cxnSpLocks/>
            </p:cNvCxnSpPr>
            <p:nvPr/>
          </p:nvCxnSpPr>
          <p:spPr>
            <a:xfrm flipH="1" flipV="1">
              <a:off x="8302815" y="5895964"/>
              <a:ext cx="486926" cy="122132"/>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A28F5D2-0D43-47A2-8E4A-6D3BBB840D18}"/>
                </a:ext>
              </a:extLst>
            </p:cNvPr>
            <p:cNvCxnSpPr>
              <a:cxnSpLocks/>
              <a:stCxn id="235" idx="1"/>
            </p:cNvCxnSpPr>
            <p:nvPr/>
          </p:nvCxnSpPr>
          <p:spPr>
            <a:xfrm flipH="1" flipV="1">
              <a:off x="7598810" y="3968952"/>
              <a:ext cx="865060" cy="65762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C452E36-2B9E-4FB8-8D38-9DEC7B33334C}"/>
                </a:ext>
              </a:extLst>
            </p:cNvPr>
            <p:cNvCxnSpPr>
              <a:cxnSpLocks/>
            </p:cNvCxnSpPr>
            <p:nvPr/>
          </p:nvCxnSpPr>
          <p:spPr>
            <a:xfrm>
              <a:off x="8902489" y="5319421"/>
              <a:ext cx="125249" cy="375290"/>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BF1F77C-727B-4781-8C8C-95852865B712}"/>
                </a:ext>
              </a:extLst>
            </p:cNvPr>
            <p:cNvCxnSpPr>
              <a:cxnSpLocks/>
            </p:cNvCxnSpPr>
            <p:nvPr/>
          </p:nvCxnSpPr>
          <p:spPr>
            <a:xfrm flipV="1">
              <a:off x="8612800" y="2747300"/>
              <a:ext cx="289177" cy="532857"/>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E1052A9A-6FF5-4716-A674-0A9C4738BA46}"/>
                </a:ext>
              </a:extLst>
            </p:cNvPr>
            <p:cNvSpPr/>
            <p:nvPr/>
          </p:nvSpPr>
          <p:spPr bwMode="auto">
            <a:xfrm>
              <a:off x="3049608" y="3392178"/>
              <a:ext cx="642738" cy="642738"/>
            </a:xfrm>
            <a:prstGeom prst="ellipse">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non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BI</a:t>
              </a:r>
            </a:p>
          </p:txBody>
        </p:sp>
        <p:cxnSp>
          <p:nvCxnSpPr>
            <p:cNvPr id="256" name="Straight Connector 255">
              <a:extLst>
                <a:ext uri="{FF2B5EF4-FFF2-40B4-BE49-F238E27FC236}">
                  <a16:creationId xmlns:a16="http://schemas.microsoft.com/office/drawing/2014/main" id="{3CEEDB02-7671-42CE-BD16-2F4654F8AAA7}"/>
                </a:ext>
              </a:extLst>
            </p:cNvPr>
            <p:cNvCxnSpPr>
              <a:cxnSpLocks/>
            </p:cNvCxnSpPr>
            <p:nvPr/>
          </p:nvCxnSpPr>
          <p:spPr>
            <a:xfrm>
              <a:off x="3766493" y="3754611"/>
              <a:ext cx="471985" cy="33645"/>
            </a:xfrm>
            <a:prstGeom prst="line">
              <a:avLst/>
            </a:prstGeom>
            <a:solidFill>
              <a:schemeClr val="bg1"/>
            </a:solidFill>
            <a:ln w="254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D61505D3-1D45-4414-85FB-B2CD7C1E0883}"/>
                </a:ext>
              </a:extLst>
            </p:cNvPr>
            <p:cNvSpPr/>
            <p:nvPr/>
          </p:nvSpPr>
          <p:spPr bwMode="auto">
            <a:xfrm>
              <a:off x="2432058" y="4350214"/>
              <a:ext cx="902973" cy="88477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Power Automate</a:t>
              </a:r>
            </a:p>
          </p:txBody>
        </p:sp>
        <p:cxnSp>
          <p:nvCxnSpPr>
            <p:cNvPr id="258" name="Straight Connector 257">
              <a:extLst>
                <a:ext uri="{FF2B5EF4-FFF2-40B4-BE49-F238E27FC236}">
                  <a16:creationId xmlns:a16="http://schemas.microsoft.com/office/drawing/2014/main" id="{F4A53365-CCA3-4834-8819-FE83E183CDD2}"/>
                </a:ext>
              </a:extLst>
            </p:cNvPr>
            <p:cNvCxnSpPr>
              <a:cxnSpLocks/>
            </p:cNvCxnSpPr>
            <p:nvPr/>
          </p:nvCxnSpPr>
          <p:spPr>
            <a:xfrm flipH="1">
              <a:off x="3111557" y="4049550"/>
              <a:ext cx="211381" cy="300664"/>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D9A0039-067B-4501-8991-A7911312D09D}"/>
                </a:ext>
              </a:extLst>
            </p:cNvPr>
            <p:cNvCxnSpPr>
              <a:cxnSpLocks/>
            </p:cNvCxnSpPr>
            <p:nvPr/>
          </p:nvCxnSpPr>
          <p:spPr>
            <a:xfrm flipH="1" flipV="1">
              <a:off x="3309672" y="5173658"/>
              <a:ext cx="228573" cy="20556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77A44EA-244F-424D-A97B-A87B2794CA67}"/>
                </a:ext>
              </a:extLst>
            </p:cNvPr>
            <p:cNvCxnSpPr>
              <a:cxnSpLocks/>
            </p:cNvCxnSpPr>
            <p:nvPr/>
          </p:nvCxnSpPr>
          <p:spPr>
            <a:xfrm flipH="1">
              <a:off x="3079653" y="2994687"/>
              <a:ext cx="230019" cy="82193"/>
            </a:xfrm>
            <a:prstGeom prst="line">
              <a:avLst/>
            </a:prstGeom>
            <a:solidFill>
              <a:schemeClr val="bg1"/>
            </a:solidFill>
            <a:ln w="25400">
              <a:solidFill>
                <a:srgbClr val="D2D2D2"/>
              </a:solidFill>
              <a:prstDash val="sysDot"/>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3882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D355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92AFA4-190F-4535-9F83-5397496FA2C9}"/>
              </a:ext>
            </a:extLst>
          </p:cNvPr>
          <p:cNvSpPr txBox="1"/>
          <p:nvPr/>
        </p:nvSpPr>
        <p:spPr>
          <a:xfrm>
            <a:off x="3714620" y="802913"/>
            <a:ext cx="476277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Purchasing Microsoft 365</a:t>
            </a:r>
          </a:p>
        </p:txBody>
      </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656216" y="2076139"/>
            <a:ext cx="3021342" cy="488205"/>
          </a:xfrm>
          <a:prstGeom prst="rect">
            <a:avLst/>
          </a:prstGeom>
        </p:spPr>
      </p:pic>
      <p:sp>
        <p:nvSpPr>
          <p:cNvPr id="142" name="TextBox 141">
            <a:extLst>
              <a:ext uri="{FF2B5EF4-FFF2-40B4-BE49-F238E27FC236}">
                <a16:creationId xmlns:a16="http://schemas.microsoft.com/office/drawing/2014/main" id="{B87B96D1-265E-624A-924A-1A92CCEC30E0}"/>
              </a:ext>
            </a:extLst>
          </p:cNvPr>
          <p:cNvSpPr txBox="1"/>
          <p:nvPr/>
        </p:nvSpPr>
        <p:spPr>
          <a:xfrm>
            <a:off x="5370368" y="2073386"/>
            <a:ext cx="140083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p>
        </p:txBody>
      </p:sp>
      <p:pic>
        <p:nvPicPr>
          <p:cNvPr id="2" name="Picture 1">
            <a:extLst>
              <a:ext uri="{FF2B5EF4-FFF2-40B4-BE49-F238E27FC236}">
                <a16:creationId xmlns:a16="http://schemas.microsoft.com/office/drawing/2014/main" id="{A67FA1F6-3837-C140-B359-2C1BF453F734}"/>
              </a:ext>
            </a:extLst>
          </p:cNvPr>
          <p:cNvPicPr>
            <a:picLocks noChangeAspect="1"/>
          </p:cNvPicPr>
          <p:nvPr/>
        </p:nvPicPr>
        <p:blipFill>
          <a:blip r:embed="rId4"/>
          <a:stretch>
            <a:fillRect/>
          </a:stretch>
        </p:blipFill>
        <p:spPr>
          <a:xfrm>
            <a:off x="656216" y="2823854"/>
            <a:ext cx="2312900" cy="508838"/>
          </a:xfrm>
          <a:prstGeom prst="rect">
            <a:avLst/>
          </a:prstGeom>
        </p:spPr>
      </p:pic>
      <p:sp>
        <p:nvSpPr>
          <p:cNvPr id="50" name="TextBox 49">
            <a:extLst>
              <a:ext uri="{FF2B5EF4-FFF2-40B4-BE49-F238E27FC236}">
                <a16:creationId xmlns:a16="http://schemas.microsoft.com/office/drawing/2014/main" id="{DBABE207-9364-1146-AC89-F2E5F8E6646D}"/>
              </a:ext>
            </a:extLst>
          </p:cNvPr>
          <p:cNvSpPr txBox="1"/>
          <p:nvPr/>
        </p:nvSpPr>
        <p:spPr>
          <a:xfrm>
            <a:off x="5370368" y="2599534"/>
            <a:ext cx="118782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a:t>
            </a:r>
          </a:p>
        </p:txBody>
      </p:sp>
      <p:sp>
        <p:nvSpPr>
          <p:cNvPr id="57" name="TextBox 56">
            <a:extLst>
              <a:ext uri="{FF2B5EF4-FFF2-40B4-BE49-F238E27FC236}">
                <a16:creationId xmlns:a16="http://schemas.microsoft.com/office/drawing/2014/main" id="{741239A7-B0B4-A54E-9751-129170555969}"/>
              </a:ext>
            </a:extLst>
          </p:cNvPr>
          <p:cNvSpPr txBox="1"/>
          <p:nvPr/>
        </p:nvSpPr>
        <p:spPr>
          <a:xfrm>
            <a:off x="5370368" y="3125682"/>
            <a:ext cx="1383391"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Education</a:t>
            </a:r>
          </a:p>
        </p:txBody>
      </p:sp>
      <p:sp>
        <p:nvSpPr>
          <p:cNvPr id="58" name="TextBox 57">
            <a:extLst>
              <a:ext uri="{FF2B5EF4-FFF2-40B4-BE49-F238E27FC236}">
                <a16:creationId xmlns:a16="http://schemas.microsoft.com/office/drawing/2014/main" id="{1252D00A-1C75-CB49-B4E7-A306B9428FD5}"/>
              </a:ext>
            </a:extLst>
          </p:cNvPr>
          <p:cNvSpPr txBox="1"/>
          <p:nvPr/>
        </p:nvSpPr>
        <p:spPr>
          <a:xfrm>
            <a:off x="5370368" y="3651830"/>
            <a:ext cx="1735219"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Government</a:t>
            </a:r>
          </a:p>
        </p:txBody>
      </p:sp>
      <p:sp>
        <p:nvSpPr>
          <p:cNvPr id="59" name="TextBox 58">
            <a:extLst>
              <a:ext uri="{FF2B5EF4-FFF2-40B4-BE49-F238E27FC236}">
                <a16:creationId xmlns:a16="http://schemas.microsoft.com/office/drawing/2014/main" id="{1E426767-1316-4448-90DC-D4BFCEB7728F}"/>
              </a:ext>
            </a:extLst>
          </p:cNvPr>
          <p:cNvSpPr txBox="1"/>
          <p:nvPr/>
        </p:nvSpPr>
        <p:spPr>
          <a:xfrm>
            <a:off x="5370368" y="4177978"/>
            <a:ext cx="14893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Non-Profit</a:t>
            </a:r>
          </a:p>
        </p:txBody>
      </p:sp>
      <p:sp>
        <p:nvSpPr>
          <p:cNvPr id="73" name="TextBox 72">
            <a:extLst>
              <a:ext uri="{FF2B5EF4-FFF2-40B4-BE49-F238E27FC236}">
                <a16:creationId xmlns:a16="http://schemas.microsoft.com/office/drawing/2014/main" id="{A940C56C-80E3-C546-AF8C-F642ED206A3B}"/>
              </a:ext>
            </a:extLst>
          </p:cNvPr>
          <p:cNvSpPr txBox="1"/>
          <p:nvPr/>
        </p:nvSpPr>
        <p:spPr>
          <a:xfrm>
            <a:off x="8762332" y="3123418"/>
            <a:ext cx="2906501"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Stand-alone</a:t>
            </a:r>
            <a:r>
              <a:rPr kumimoji="0" lang="en-US" sz="2400" b="0" i="0" u="none" strike="noStrike" kern="1200" cap="none" spc="0" normalizeH="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Services</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ADF66B0B-60B0-464F-9275-73EEE004C3B9}"/>
              </a:ext>
            </a:extLst>
          </p:cNvPr>
          <p:cNvPicPr>
            <a:picLocks noChangeAspect="1"/>
          </p:cNvPicPr>
          <p:nvPr/>
        </p:nvPicPr>
        <p:blipFill>
          <a:blip r:embed="rId5"/>
          <a:stretch>
            <a:fillRect/>
          </a:stretch>
        </p:blipFill>
        <p:spPr>
          <a:xfrm>
            <a:off x="656215" y="3592202"/>
            <a:ext cx="3021343" cy="557650"/>
          </a:xfrm>
          <a:prstGeom prst="rect">
            <a:avLst/>
          </a:prstGeom>
        </p:spPr>
      </p:pic>
      <p:sp>
        <p:nvSpPr>
          <p:cNvPr id="74" name="TextBox 73">
            <a:extLst>
              <a:ext uri="{FF2B5EF4-FFF2-40B4-BE49-F238E27FC236}">
                <a16:creationId xmlns:a16="http://schemas.microsoft.com/office/drawing/2014/main" id="{BD5EB784-4D7A-5240-9E6F-64EB8F6035E8}"/>
              </a:ext>
            </a:extLst>
          </p:cNvPr>
          <p:cNvSpPr txBox="1"/>
          <p:nvPr/>
        </p:nvSpPr>
        <p:spPr>
          <a:xfrm>
            <a:off x="8747648" y="2579822"/>
            <a:ext cx="122841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Products</a:t>
            </a:r>
          </a:p>
        </p:txBody>
      </p:sp>
      <p:pic>
        <p:nvPicPr>
          <p:cNvPr id="5" name="Graphic 4" descr="Building">
            <a:extLst>
              <a:ext uri="{FF2B5EF4-FFF2-40B4-BE49-F238E27FC236}">
                <a16:creationId xmlns:a16="http://schemas.microsoft.com/office/drawing/2014/main" id="{537C76D7-719A-BC4B-9ABD-F3D49AEB7E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9681" y="2029595"/>
            <a:ext cx="456913" cy="456913"/>
          </a:xfrm>
          <a:prstGeom prst="rect">
            <a:avLst/>
          </a:prstGeom>
        </p:spPr>
      </p:pic>
      <p:pic>
        <p:nvPicPr>
          <p:cNvPr id="7" name="Graphic 6" descr="Graduation cap">
            <a:extLst>
              <a:ext uri="{FF2B5EF4-FFF2-40B4-BE49-F238E27FC236}">
                <a16:creationId xmlns:a16="http://schemas.microsoft.com/office/drawing/2014/main" id="{080AAE05-F46A-DB4F-A9DE-6D6EDB5E98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0259" y="3042469"/>
            <a:ext cx="535757" cy="535757"/>
          </a:xfrm>
          <a:prstGeom prst="rect">
            <a:avLst/>
          </a:prstGeom>
        </p:spPr>
      </p:pic>
      <p:pic>
        <p:nvPicPr>
          <p:cNvPr id="9" name="Graphic 8" descr="Court">
            <a:extLst>
              <a:ext uri="{FF2B5EF4-FFF2-40B4-BE49-F238E27FC236}">
                <a16:creationId xmlns:a16="http://schemas.microsoft.com/office/drawing/2014/main" id="{48E8EFF6-939C-2B43-AC13-1DAF6DB3E3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5297" y="3633656"/>
            <a:ext cx="405680" cy="405680"/>
          </a:xfrm>
          <a:prstGeom prst="rect">
            <a:avLst/>
          </a:prstGeom>
        </p:spPr>
      </p:pic>
      <p:pic>
        <p:nvPicPr>
          <p:cNvPr id="12" name="Graphic 11" descr="Store">
            <a:extLst>
              <a:ext uri="{FF2B5EF4-FFF2-40B4-BE49-F238E27FC236}">
                <a16:creationId xmlns:a16="http://schemas.microsoft.com/office/drawing/2014/main" id="{D1B3C509-613F-E144-8413-1E0D0480D4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79681" y="2536032"/>
            <a:ext cx="456913" cy="456913"/>
          </a:xfrm>
          <a:prstGeom prst="rect">
            <a:avLst/>
          </a:prstGeom>
        </p:spPr>
      </p:pic>
      <p:pic>
        <p:nvPicPr>
          <p:cNvPr id="16" name="Graphic 15" descr="Home1">
            <a:extLst>
              <a:ext uri="{FF2B5EF4-FFF2-40B4-BE49-F238E27FC236}">
                <a16:creationId xmlns:a16="http://schemas.microsoft.com/office/drawing/2014/main" id="{9C3587C1-9E02-994E-850E-77FAEC501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59970" y="4094766"/>
            <a:ext cx="496334" cy="496334"/>
          </a:xfrm>
          <a:prstGeom prst="rect">
            <a:avLst/>
          </a:prstGeom>
        </p:spPr>
      </p:pic>
      <p:sp>
        <p:nvSpPr>
          <p:cNvPr id="30" name="TextBox 29">
            <a:extLst>
              <a:ext uri="{FF2B5EF4-FFF2-40B4-BE49-F238E27FC236}">
                <a16:creationId xmlns:a16="http://schemas.microsoft.com/office/drawing/2014/main" id="{A0BB2414-9BE1-DE4C-8AC1-F652EDF7F295}"/>
              </a:ext>
            </a:extLst>
          </p:cNvPr>
          <p:cNvSpPr txBox="1"/>
          <p:nvPr/>
        </p:nvSpPr>
        <p:spPr>
          <a:xfrm>
            <a:off x="8762332" y="2073385"/>
            <a:ext cx="12799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Packages</a:t>
            </a:r>
          </a:p>
        </p:txBody>
      </p:sp>
      <p:sp>
        <p:nvSpPr>
          <p:cNvPr id="31" name="TextBox 30">
            <a:extLst>
              <a:ext uri="{FF2B5EF4-FFF2-40B4-BE49-F238E27FC236}">
                <a16:creationId xmlns:a16="http://schemas.microsoft.com/office/drawing/2014/main" id="{E848D837-345A-DE42-B57B-C4953A89AC3F}"/>
              </a:ext>
            </a:extLst>
          </p:cNvPr>
          <p:cNvSpPr txBox="1"/>
          <p:nvPr/>
        </p:nvSpPr>
        <p:spPr>
          <a:xfrm>
            <a:off x="8762332" y="3648388"/>
            <a:ext cx="119904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Add-ons</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689519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1+#ppt_w/2"/>
                                          </p:val>
                                        </p:tav>
                                        <p:tav tm="100000">
                                          <p:val>
                                            <p:strVal val="#ppt_x"/>
                                          </p:val>
                                        </p:tav>
                                      </p:tavLst>
                                    </p:anim>
                                    <p:anim calcmode="lin" valueType="num">
                                      <p:cBhvr additive="base">
                                        <p:cTn id="8" dur="500" fill="hold"/>
                                        <p:tgtEl>
                                          <p:spTgt spid="1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1+#ppt_w/2"/>
                                          </p:val>
                                        </p:tav>
                                        <p:tav tm="100000">
                                          <p:val>
                                            <p:strVal val="#ppt_x"/>
                                          </p:val>
                                        </p:tav>
                                      </p:tavLst>
                                    </p:anim>
                                    <p:anim calcmode="lin" valueType="num">
                                      <p:cBhvr additive="base">
                                        <p:cTn id="16" dur="50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1+#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1+#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1+#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1+#ppt_w/2"/>
                                          </p:val>
                                        </p:tav>
                                        <p:tav tm="100000">
                                          <p:val>
                                            <p:strVal val="#ppt_x"/>
                                          </p:val>
                                        </p:tav>
                                      </p:tavLst>
                                    </p:anim>
                                    <p:anim calcmode="lin" valueType="num">
                                      <p:cBhvr additive="base">
                                        <p:cTn id="54" dur="500" fill="hold"/>
                                        <p:tgtEl>
                                          <p:spTgt spid="7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500" fill="hold"/>
                                        <p:tgtEl>
                                          <p:spTgt spid="74"/>
                                        </p:tgtEl>
                                        <p:attrNameLst>
                                          <p:attrName>ppt_x</p:attrName>
                                        </p:attrNameLst>
                                      </p:cBhvr>
                                      <p:tavLst>
                                        <p:tav tm="0">
                                          <p:val>
                                            <p:strVal val="1+#ppt_w/2"/>
                                          </p:val>
                                        </p:tav>
                                        <p:tav tm="100000">
                                          <p:val>
                                            <p:strVal val="#ppt_x"/>
                                          </p:val>
                                        </p:tav>
                                      </p:tavLst>
                                    </p:anim>
                                    <p:anim calcmode="lin" valueType="num">
                                      <p:cBhvr additive="base">
                                        <p:cTn id="58" dur="500" fill="hold"/>
                                        <p:tgtEl>
                                          <p:spTgt spid="74"/>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1+#ppt_w/2"/>
                                          </p:val>
                                        </p:tav>
                                        <p:tav tm="100000">
                                          <p:val>
                                            <p:strVal val="#ppt_x"/>
                                          </p:val>
                                        </p:tav>
                                      </p:tavLst>
                                    </p:anim>
                                    <p:anim calcmode="lin" valueType="num">
                                      <p:cBhvr additive="base">
                                        <p:cTn id="6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50" grpId="0"/>
      <p:bldP spid="57" grpId="0"/>
      <p:bldP spid="58" grpId="0"/>
      <p:bldP spid="59" grpId="0"/>
      <p:bldP spid="73" grpId="0"/>
      <p:bldP spid="74"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35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86BF-8DDE-804C-B37F-4FC76834C6C8}"/>
              </a:ext>
            </a:extLst>
          </p:cNvPr>
          <p:cNvSpPr>
            <a:spLocks noGrp="1"/>
          </p:cNvSpPr>
          <p:nvPr>
            <p:ph type="title"/>
          </p:nvPr>
        </p:nvSpPr>
        <p:spPr/>
        <p:txBody>
          <a:bodyPr/>
          <a:lstStyle/>
          <a:p>
            <a:r>
              <a:rPr lang="en-US" dirty="0"/>
              <a:t>Microsoft 365 Roadmap</a:t>
            </a:r>
          </a:p>
        </p:txBody>
      </p:sp>
      <p:sp>
        <p:nvSpPr>
          <p:cNvPr id="3" name="TextBox 2">
            <a:extLst>
              <a:ext uri="{FF2B5EF4-FFF2-40B4-BE49-F238E27FC236}">
                <a16:creationId xmlns:a16="http://schemas.microsoft.com/office/drawing/2014/main" id="{1CE538D5-3C4C-7D40-908F-27ADEBA2AFE0}"/>
              </a:ext>
            </a:extLst>
          </p:cNvPr>
          <p:cNvSpPr txBox="1"/>
          <p:nvPr/>
        </p:nvSpPr>
        <p:spPr>
          <a:xfrm>
            <a:off x="588263" y="1861353"/>
            <a:ext cx="3833718" cy="40472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bg1"/>
                </a:solidFill>
              </a:rPr>
              <a:t>Latest Updates across all of Microsoft 365</a:t>
            </a:r>
          </a:p>
          <a:p>
            <a:pPr marL="342900" indent="-342900">
              <a:lnSpc>
                <a:spcPct val="90000"/>
              </a:lnSpc>
              <a:spcAft>
                <a:spcPts val="600"/>
              </a:spcAft>
              <a:buFont typeface="Arial" panose="020B0604020202020204" pitchFamily="34" charset="0"/>
              <a:buChar char="•"/>
            </a:pPr>
            <a:r>
              <a:rPr lang="en-US" sz="2400" dirty="0">
                <a:solidFill>
                  <a:schemeClr val="bg1"/>
                </a:solidFill>
              </a:rPr>
              <a:t>Filter by:</a:t>
            </a:r>
          </a:p>
          <a:p>
            <a:pPr marL="800100" lvl="1" indent="-342900">
              <a:lnSpc>
                <a:spcPct val="90000"/>
              </a:lnSpc>
              <a:spcAft>
                <a:spcPts val="600"/>
              </a:spcAft>
              <a:buFont typeface="Arial" panose="020B0604020202020204" pitchFamily="34" charset="0"/>
              <a:buChar char="•"/>
            </a:pPr>
            <a:r>
              <a:rPr lang="en-US" sz="2400" dirty="0">
                <a:solidFill>
                  <a:schemeClr val="bg1"/>
                </a:solidFill>
              </a:rPr>
              <a:t>Product</a:t>
            </a:r>
          </a:p>
          <a:p>
            <a:pPr marL="800100" lvl="1" indent="-342900">
              <a:lnSpc>
                <a:spcPct val="90000"/>
              </a:lnSpc>
              <a:spcAft>
                <a:spcPts val="600"/>
              </a:spcAft>
              <a:buFont typeface="Arial" panose="020B0604020202020204" pitchFamily="34" charset="0"/>
              <a:buChar char="•"/>
            </a:pPr>
            <a:r>
              <a:rPr lang="en-US" sz="2400" dirty="0">
                <a:solidFill>
                  <a:schemeClr val="bg1"/>
                </a:solidFill>
              </a:rPr>
              <a:t>Release Phase</a:t>
            </a:r>
          </a:p>
          <a:p>
            <a:pPr marL="800100" lvl="1" indent="-342900">
              <a:lnSpc>
                <a:spcPct val="90000"/>
              </a:lnSpc>
              <a:spcAft>
                <a:spcPts val="600"/>
              </a:spcAft>
              <a:buFont typeface="Arial" panose="020B0604020202020204" pitchFamily="34" charset="0"/>
              <a:buChar char="•"/>
            </a:pPr>
            <a:r>
              <a:rPr lang="en-US" sz="2400" dirty="0">
                <a:solidFill>
                  <a:schemeClr val="bg1"/>
                </a:solidFill>
              </a:rPr>
              <a:t>Platform</a:t>
            </a:r>
          </a:p>
          <a:p>
            <a:pPr marL="800100" lvl="1" indent="-342900">
              <a:lnSpc>
                <a:spcPct val="90000"/>
              </a:lnSpc>
              <a:spcAft>
                <a:spcPts val="600"/>
              </a:spcAft>
              <a:buFont typeface="Arial" panose="020B0604020202020204" pitchFamily="34" charset="0"/>
              <a:buChar char="•"/>
            </a:pPr>
            <a:r>
              <a:rPr lang="en-US" sz="2400" dirty="0">
                <a:solidFill>
                  <a:schemeClr val="bg1"/>
                </a:solidFill>
              </a:rPr>
              <a:t>Cloud Instance</a:t>
            </a:r>
          </a:p>
          <a:p>
            <a:pPr marL="800100" lvl="1" indent="-342900">
              <a:lnSpc>
                <a:spcPct val="90000"/>
              </a:lnSpc>
              <a:spcAft>
                <a:spcPts val="600"/>
              </a:spcAft>
              <a:buFont typeface="Arial" panose="020B0604020202020204" pitchFamily="34" charset="0"/>
              <a:buChar char="•"/>
            </a:pPr>
            <a:r>
              <a:rPr lang="en-US" sz="2400" dirty="0">
                <a:solidFill>
                  <a:schemeClr val="bg1"/>
                </a:solidFill>
              </a:rPr>
              <a:t>New &amp; Updated</a:t>
            </a:r>
          </a:p>
          <a:p>
            <a:pPr marL="342900" indent="-342900">
              <a:lnSpc>
                <a:spcPct val="90000"/>
              </a:lnSpc>
              <a:spcAft>
                <a:spcPts val="600"/>
              </a:spcAft>
              <a:buFont typeface="Arial" panose="020B0604020202020204" pitchFamily="34" charset="0"/>
              <a:buChar char="•"/>
            </a:pPr>
            <a:r>
              <a:rPr lang="en-US" sz="2000" dirty="0">
                <a:solidFill>
                  <a:schemeClr val="bg1"/>
                </a:solidFill>
              </a:rPr>
              <a:t>https://</a:t>
            </a:r>
            <a:r>
              <a:rPr lang="en-US" sz="2000" dirty="0" err="1">
                <a:solidFill>
                  <a:schemeClr val="bg1"/>
                </a:solidFill>
              </a:rPr>
              <a:t>www.microsoft.com</a:t>
            </a:r>
            <a:r>
              <a:rPr lang="en-US" sz="2000" dirty="0">
                <a:solidFill>
                  <a:schemeClr val="bg1"/>
                </a:solidFill>
              </a:rPr>
              <a:t>/microsoft-365/roadmap</a:t>
            </a:r>
          </a:p>
        </p:txBody>
      </p:sp>
      <p:pic>
        <p:nvPicPr>
          <p:cNvPr id="4" name="Picture 3">
            <a:extLst>
              <a:ext uri="{FF2B5EF4-FFF2-40B4-BE49-F238E27FC236}">
                <a16:creationId xmlns:a16="http://schemas.microsoft.com/office/drawing/2014/main" id="{EEC71EDD-F3C9-0441-A02A-515CD8D711AD}"/>
              </a:ext>
            </a:extLst>
          </p:cNvPr>
          <p:cNvPicPr>
            <a:picLocks noChangeAspect="1"/>
          </p:cNvPicPr>
          <p:nvPr/>
        </p:nvPicPr>
        <p:blipFill>
          <a:blip r:embed="rId3"/>
          <a:stretch>
            <a:fillRect/>
          </a:stretch>
        </p:blipFill>
        <p:spPr>
          <a:xfrm>
            <a:off x="4727460" y="1821357"/>
            <a:ext cx="7266236" cy="4087258"/>
          </a:xfrm>
          <a:prstGeom prst="rect">
            <a:avLst/>
          </a:prstGeom>
        </p:spPr>
      </p:pic>
    </p:spTree>
    <p:extLst>
      <p:ext uri="{BB962C8B-B14F-4D97-AF65-F5344CB8AC3E}">
        <p14:creationId xmlns:p14="http://schemas.microsoft.com/office/powerpoint/2010/main" val="12648038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7CF4F6B-658E-804F-9476-D0743CD5611E}"/>
              </a:ext>
            </a:extLst>
          </p:cNvPr>
          <p:cNvSpPr/>
          <p:nvPr/>
        </p:nvSpPr>
        <p:spPr bwMode="auto">
          <a:xfrm>
            <a:off x="4375828"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9B783B43-69D6-F341-8DEF-95BDB37FD8EB}"/>
              </a:ext>
            </a:extLst>
          </p:cNvPr>
          <p:cNvSpPr/>
          <p:nvPr/>
        </p:nvSpPr>
        <p:spPr bwMode="auto">
          <a:xfrm>
            <a:off x="228600"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F88A6F28-4990-1D49-93BF-61FE3A76F48D}"/>
              </a:ext>
            </a:extLst>
          </p:cNvPr>
          <p:cNvSpPr/>
          <p:nvPr/>
        </p:nvSpPr>
        <p:spPr bwMode="auto">
          <a:xfrm>
            <a:off x="8534400" y="304801"/>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4352784D-1E7C-774E-A512-3164B6EF0DCE}"/>
              </a:ext>
            </a:extLst>
          </p:cNvPr>
          <p:cNvCxnSpPr>
            <a:cxnSpLocks noChangeAspect="1"/>
          </p:cNvCxnSpPr>
          <p:nvPr/>
        </p:nvCxnSpPr>
        <p:spPr>
          <a:xfrm flipH="1">
            <a:off x="3864434" y="79630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5D795A-B564-934B-9DD2-977A88975001}"/>
              </a:ext>
            </a:extLst>
          </p:cNvPr>
          <p:cNvCxnSpPr>
            <a:cxnSpLocks noChangeAspect="1"/>
          </p:cNvCxnSpPr>
          <p:nvPr/>
        </p:nvCxnSpPr>
        <p:spPr>
          <a:xfrm flipH="1">
            <a:off x="8022772" y="79630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0677178-EA66-7A4D-9708-7F81CD098348}"/>
              </a:ext>
            </a:extLst>
          </p:cNvPr>
          <p:cNvCxnSpPr>
            <a:cxnSpLocks noChangeAspect="1"/>
          </p:cNvCxnSpPr>
          <p:nvPr/>
        </p:nvCxnSpPr>
        <p:spPr>
          <a:xfrm flipH="1">
            <a:off x="3864430" y="533783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A4655A2-31A7-C34E-8F74-B6BA5EBB047B}"/>
              </a:ext>
            </a:extLst>
          </p:cNvPr>
          <p:cNvCxnSpPr>
            <a:cxnSpLocks noChangeAspect="1"/>
          </p:cNvCxnSpPr>
          <p:nvPr/>
        </p:nvCxnSpPr>
        <p:spPr>
          <a:xfrm flipH="1">
            <a:off x="8022768" y="5337830"/>
            <a:ext cx="261253" cy="631062"/>
          </a:xfrm>
          <a:prstGeom prst="line">
            <a:avLst/>
          </a:prstGeom>
          <a:ln w="19050">
            <a:solidFill>
              <a:schemeClr val="bg2">
                <a:lumMod val="75000"/>
                <a:alpha val="2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6C4C5249-7492-FD44-89B2-D71AC115F471}"/>
              </a:ext>
            </a:extLst>
          </p:cNvPr>
          <p:cNvGrpSpPr/>
          <p:nvPr/>
        </p:nvGrpSpPr>
        <p:grpSpPr>
          <a:xfrm>
            <a:off x="4597350" y="509733"/>
            <a:ext cx="3113279" cy="900663"/>
            <a:chOff x="5310501" y="4978785"/>
            <a:chExt cx="3113279" cy="900663"/>
          </a:xfrm>
        </p:grpSpPr>
        <p:sp>
          <p:nvSpPr>
            <p:cNvPr id="102" name="stat 1">
              <a:extLst>
                <a:ext uri="{FF2B5EF4-FFF2-40B4-BE49-F238E27FC236}">
                  <a16:creationId xmlns:a16="http://schemas.microsoft.com/office/drawing/2014/main" id="{EACB5043-B5CC-D541-9C34-268095BF3AE6}"/>
                </a:ext>
              </a:extLst>
            </p:cNvPr>
            <p:cNvSpPr/>
            <p:nvPr/>
          </p:nvSpPr>
          <p:spPr>
            <a:xfrm>
              <a:off x="5310501" y="4978785"/>
              <a:ext cx="3113279"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New worries</a:t>
              </a:r>
            </a:p>
          </p:txBody>
        </p:sp>
        <p:sp>
          <p:nvSpPr>
            <p:cNvPr id="103" name="stat 1">
              <a:extLst>
                <a:ext uri="{FF2B5EF4-FFF2-40B4-BE49-F238E27FC236}">
                  <a16:creationId xmlns:a16="http://schemas.microsoft.com/office/drawing/2014/main" id="{E22BEE3D-5B57-6B41-9795-90A1730B3DEC}"/>
                </a:ext>
              </a:extLst>
            </p:cNvPr>
            <p:cNvSpPr/>
            <p:nvPr/>
          </p:nvSpPr>
          <p:spPr>
            <a:xfrm>
              <a:off x="5345331" y="5436250"/>
              <a:ext cx="2689614" cy="44319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lang="en-US" sz="1900" b="1" dirty="0">
                  <a:solidFill>
                    <a:schemeClr val="bg1">
                      <a:alpha val="70000"/>
                    </a:schemeClr>
                  </a:solidFill>
                  <a:latin typeface="Segoe UI Semibold"/>
                </a:rPr>
                <a:t>Workers well-being</a:t>
              </a:r>
              <a:endParaRPr kumimoji="0" lang="en-US" sz="1900" b="1" i="0" u="none" strike="noStrike" kern="1200" cap="none" spc="0" normalizeH="0" baseline="0" noProof="0" dirty="0">
                <a:ln>
                  <a:noFill/>
                </a:ln>
                <a:solidFill>
                  <a:schemeClr val="bg1">
                    <a:alpha val="70000"/>
                  </a:schemeClr>
                </a:solidFill>
                <a:effectLst/>
                <a:uLnTx/>
                <a:uFillTx/>
                <a:latin typeface="Segoe UI Semibold"/>
                <a:ea typeface="+mn-ea"/>
                <a:cs typeface="+mn-cs"/>
              </a:endParaRPr>
            </a:p>
          </p:txBody>
        </p:sp>
      </p:grpSp>
      <p:grpSp>
        <p:nvGrpSpPr>
          <p:cNvPr id="96" name="Group 95">
            <a:extLst>
              <a:ext uri="{FF2B5EF4-FFF2-40B4-BE49-F238E27FC236}">
                <a16:creationId xmlns:a16="http://schemas.microsoft.com/office/drawing/2014/main" id="{F01E6867-EEAE-4C41-BFAF-9DA4F09193D0}"/>
              </a:ext>
            </a:extLst>
          </p:cNvPr>
          <p:cNvGrpSpPr/>
          <p:nvPr/>
        </p:nvGrpSpPr>
        <p:grpSpPr>
          <a:xfrm>
            <a:off x="427673" y="497703"/>
            <a:ext cx="2997039" cy="886813"/>
            <a:chOff x="453568" y="2882421"/>
            <a:chExt cx="2997039" cy="886813"/>
          </a:xfrm>
        </p:grpSpPr>
        <p:sp>
          <p:nvSpPr>
            <p:cNvPr id="100" name="stat 1">
              <a:extLst>
                <a:ext uri="{FF2B5EF4-FFF2-40B4-BE49-F238E27FC236}">
                  <a16:creationId xmlns:a16="http://schemas.microsoft.com/office/drawing/2014/main" id="{F881C6DE-CCCE-6A4F-AF7B-2BB2D696F4C4}"/>
                </a:ext>
              </a:extLst>
            </p:cNvPr>
            <p:cNvSpPr/>
            <p:nvPr/>
          </p:nvSpPr>
          <p:spPr>
            <a:xfrm>
              <a:off x="453568" y="2882421"/>
              <a:ext cx="2997039"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Major shift</a:t>
              </a:r>
            </a:p>
          </p:txBody>
        </p:sp>
        <p:sp>
          <p:nvSpPr>
            <p:cNvPr id="101" name="stat 1">
              <a:extLst>
                <a:ext uri="{FF2B5EF4-FFF2-40B4-BE49-F238E27FC236}">
                  <a16:creationId xmlns:a16="http://schemas.microsoft.com/office/drawing/2014/main" id="{C6FD8114-7D13-FB45-9971-30AB4279B94F}"/>
                </a:ext>
              </a:extLst>
            </p:cNvPr>
            <p:cNvSpPr/>
            <p:nvPr/>
          </p:nvSpPr>
          <p:spPr>
            <a:xfrm>
              <a:off x="501828" y="3339886"/>
              <a:ext cx="2104887" cy="42934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chemeClr val="bg1">
                      <a:alpha val="70000"/>
                    </a:schemeClr>
                  </a:solidFill>
                  <a:effectLst/>
                  <a:uLnTx/>
                  <a:uFillTx/>
                  <a:latin typeface="Segoe UI Semibold"/>
                  <a:ea typeface="+mn-ea"/>
                  <a:cs typeface="+mn-cs"/>
                </a:rPr>
                <a:t>To remote work</a:t>
              </a:r>
            </a:p>
          </p:txBody>
        </p:sp>
      </p:grpSp>
      <p:grpSp>
        <p:nvGrpSpPr>
          <p:cNvPr id="97" name="Group 96">
            <a:extLst>
              <a:ext uri="{FF2B5EF4-FFF2-40B4-BE49-F238E27FC236}">
                <a16:creationId xmlns:a16="http://schemas.microsoft.com/office/drawing/2014/main" id="{B250EAC0-1CAA-3340-BD04-5E5747A5C9E0}"/>
              </a:ext>
            </a:extLst>
          </p:cNvPr>
          <p:cNvGrpSpPr/>
          <p:nvPr/>
        </p:nvGrpSpPr>
        <p:grpSpPr>
          <a:xfrm>
            <a:off x="8746506" y="497703"/>
            <a:ext cx="2878143" cy="1149962"/>
            <a:chOff x="8243269" y="2882421"/>
            <a:chExt cx="2878143" cy="1149962"/>
          </a:xfrm>
        </p:grpSpPr>
        <p:sp>
          <p:nvSpPr>
            <p:cNvPr id="98" name="stat 1">
              <a:extLst>
                <a:ext uri="{FF2B5EF4-FFF2-40B4-BE49-F238E27FC236}">
                  <a16:creationId xmlns:a16="http://schemas.microsoft.com/office/drawing/2014/main" id="{2A23513F-BED2-7847-AA48-15C7AFCC661F}"/>
                </a:ext>
              </a:extLst>
            </p:cNvPr>
            <p:cNvSpPr/>
            <p:nvPr/>
          </p:nvSpPr>
          <p:spPr>
            <a:xfrm>
              <a:off x="8243269" y="2882421"/>
              <a:ext cx="2878143"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chemeClr val="bg1"/>
                  </a:solidFill>
                  <a:effectLst/>
                  <a:uLnTx/>
                  <a:uFillTx/>
                  <a:latin typeface="Segoe UI"/>
                  <a:ea typeface="+mn-ea"/>
                  <a:cs typeface="+mn-cs"/>
                </a:rPr>
                <a:t>Technology</a:t>
              </a:r>
            </a:p>
          </p:txBody>
        </p:sp>
        <p:sp>
          <p:nvSpPr>
            <p:cNvPr id="99" name="stat 1">
              <a:extLst>
                <a:ext uri="{FF2B5EF4-FFF2-40B4-BE49-F238E27FC236}">
                  <a16:creationId xmlns:a16="http://schemas.microsoft.com/office/drawing/2014/main" id="{E367703F-D6DC-7F4E-8EED-28938630B089}"/>
                </a:ext>
              </a:extLst>
            </p:cNvPr>
            <p:cNvSpPr/>
            <p:nvPr/>
          </p:nvSpPr>
          <p:spPr>
            <a:xfrm>
              <a:off x="8286650" y="3339886"/>
              <a:ext cx="2306430" cy="692497"/>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chemeClr val="bg1">
                      <a:alpha val="70000"/>
                    </a:schemeClr>
                  </a:solidFill>
                  <a:effectLst/>
                  <a:uLnTx/>
                  <a:uFillTx/>
                  <a:latin typeface="Segoe UI Semibold"/>
                  <a:ea typeface="+mn-ea"/>
                  <a:cs typeface="+mn-cs"/>
                </a:rPr>
                <a:t>Getting the best out of people</a:t>
              </a:r>
            </a:p>
          </p:txBody>
        </p:sp>
      </p:grpSp>
      <p:sp>
        <p:nvSpPr>
          <p:cNvPr id="104" name="Rectangle 103">
            <a:extLst>
              <a:ext uri="{FF2B5EF4-FFF2-40B4-BE49-F238E27FC236}">
                <a16:creationId xmlns:a16="http://schemas.microsoft.com/office/drawing/2014/main" id="{D75E18B5-C456-FB46-89D9-88FDFAFDF38B}"/>
              </a:ext>
            </a:extLst>
          </p:cNvPr>
          <p:cNvSpPr/>
          <p:nvPr/>
        </p:nvSpPr>
        <p:spPr bwMode="auto">
          <a:xfrm>
            <a:off x="4375828"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1DF3B88-D711-FE4A-8451-E6D84B46F91E}"/>
              </a:ext>
            </a:extLst>
          </p:cNvPr>
          <p:cNvSpPr/>
          <p:nvPr/>
        </p:nvSpPr>
        <p:spPr bwMode="auto">
          <a:xfrm>
            <a:off x="228600"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6422A839-6A42-4044-8675-A299EFBCA196}"/>
              </a:ext>
            </a:extLst>
          </p:cNvPr>
          <p:cNvSpPr/>
          <p:nvPr/>
        </p:nvSpPr>
        <p:spPr bwMode="auto">
          <a:xfrm>
            <a:off x="8534400" y="4996543"/>
            <a:ext cx="3385688" cy="1643742"/>
          </a:xfrm>
          <a:prstGeom prst="rect">
            <a:avLst/>
          </a:prstGeom>
          <a:solidFill>
            <a:schemeClr val="bg1">
              <a:alpha val="1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8CFD7E5-8DE8-E148-96C6-79689253DD86}"/>
              </a:ext>
            </a:extLst>
          </p:cNvPr>
          <p:cNvGrpSpPr/>
          <p:nvPr/>
        </p:nvGrpSpPr>
        <p:grpSpPr>
          <a:xfrm>
            <a:off x="458570" y="5222810"/>
            <a:ext cx="11051282" cy="1413111"/>
            <a:chOff x="547082" y="5150715"/>
            <a:chExt cx="11051282" cy="1413111"/>
          </a:xfrm>
        </p:grpSpPr>
        <p:grpSp>
          <p:nvGrpSpPr>
            <p:cNvPr id="108" name="Group 107">
              <a:extLst>
                <a:ext uri="{FF2B5EF4-FFF2-40B4-BE49-F238E27FC236}">
                  <a16:creationId xmlns:a16="http://schemas.microsoft.com/office/drawing/2014/main" id="{14D53E0B-ACF8-9D4F-885E-A56536ACFF60}"/>
                </a:ext>
              </a:extLst>
            </p:cNvPr>
            <p:cNvGrpSpPr/>
            <p:nvPr/>
          </p:nvGrpSpPr>
          <p:grpSpPr>
            <a:xfrm>
              <a:off x="547082" y="5150715"/>
              <a:ext cx="3734848" cy="900663"/>
              <a:chOff x="507999" y="4978785"/>
              <a:chExt cx="3734848" cy="900663"/>
            </a:xfrm>
          </p:grpSpPr>
          <p:sp>
            <p:nvSpPr>
              <p:cNvPr id="115" name="stat 1">
                <a:extLst>
                  <a:ext uri="{FF2B5EF4-FFF2-40B4-BE49-F238E27FC236}">
                    <a16:creationId xmlns:a16="http://schemas.microsoft.com/office/drawing/2014/main" id="{FC523278-4C96-E243-AAFE-60E38C0D6AAC}"/>
                  </a:ext>
                </a:extLst>
              </p:cNvPr>
              <p:cNvSpPr/>
              <p:nvPr/>
            </p:nvSpPr>
            <p:spPr>
              <a:xfrm>
                <a:off x="507999" y="4978785"/>
                <a:ext cx="3734848"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30%+</a:t>
                </a:r>
              </a:p>
            </p:txBody>
          </p:sp>
          <p:sp>
            <p:nvSpPr>
              <p:cNvPr id="116" name="stat 1">
                <a:extLst>
                  <a:ext uri="{FF2B5EF4-FFF2-40B4-BE49-F238E27FC236}">
                    <a16:creationId xmlns:a16="http://schemas.microsoft.com/office/drawing/2014/main" id="{4B0F608A-B31E-5D44-AB4A-F2869A9BF5A2}"/>
                  </a:ext>
                </a:extLst>
              </p:cNvPr>
              <p:cNvSpPr/>
              <p:nvPr/>
            </p:nvSpPr>
            <p:spPr>
              <a:xfrm>
                <a:off x="523600" y="5436250"/>
                <a:ext cx="2669843" cy="443198"/>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6E6E6">
                        <a:alpha val="70000"/>
                      </a:srgbClr>
                    </a:solidFill>
                    <a:effectLst/>
                    <a:uLnTx/>
                    <a:uFillTx/>
                    <a:latin typeface="Segoe UI Semibold"/>
                    <a:ea typeface="+mn-ea"/>
                    <a:cs typeface="+mn-cs"/>
                  </a:rPr>
                  <a:t>Increase in burnout</a:t>
                </a:r>
              </a:p>
            </p:txBody>
          </p:sp>
        </p:grpSp>
        <p:grpSp>
          <p:nvGrpSpPr>
            <p:cNvPr id="109" name="Group 108">
              <a:extLst>
                <a:ext uri="{FF2B5EF4-FFF2-40B4-BE49-F238E27FC236}">
                  <a16:creationId xmlns:a16="http://schemas.microsoft.com/office/drawing/2014/main" id="{3EDA4D4B-A94C-2440-9239-5F79B31060BF}"/>
                </a:ext>
              </a:extLst>
            </p:cNvPr>
            <p:cNvGrpSpPr/>
            <p:nvPr/>
          </p:nvGrpSpPr>
          <p:grpSpPr>
            <a:xfrm>
              <a:off x="8755422" y="5150715"/>
              <a:ext cx="2842942" cy="1413111"/>
              <a:chOff x="9078412" y="4978785"/>
              <a:chExt cx="2842942" cy="1413111"/>
            </a:xfrm>
          </p:grpSpPr>
          <p:sp>
            <p:nvSpPr>
              <p:cNvPr id="113" name="stat 1">
                <a:extLst>
                  <a:ext uri="{FF2B5EF4-FFF2-40B4-BE49-F238E27FC236}">
                    <a16:creationId xmlns:a16="http://schemas.microsoft.com/office/drawing/2014/main" id="{3759A495-673C-4C43-9180-429DF0C3CE62}"/>
                  </a:ext>
                </a:extLst>
              </p:cNvPr>
              <p:cNvSpPr/>
              <p:nvPr/>
            </p:nvSpPr>
            <p:spPr>
              <a:xfrm>
                <a:off x="9078412" y="4978785"/>
                <a:ext cx="2842942"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33%</a:t>
                </a:r>
              </a:p>
            </p:txBody>
          </p:sp>
          <p:sp>
            <p:nvSpPr>
              <p:cNvPr id="114" name="stat 1">
                <a:extLst>
                  <a:ext uri="{FF2B5EF4-FFF2-40B4-BE49-F238E27FC236}">
                    <a16:creationId xmlns:a16="http://schemas.microsoft.com/office/drawing/2014/main" id="{6AAF74C2-D95B-9D40-B761-ADA4CCC50B53}"/>
                  </a:ext>
                </a:extLst>
              </p:cNvPr>
              <p:cNvSpPr/>
              <p:nvPr/>
            </p:nvSpPr>
            <p:spPr>
              <a:xfrm>
                <a:off x="9148466" y="5436250"/>
                <a:ext cx="2689614" cy="955646"/>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6E6E6">
                        <a:alpha val="70000"/>
                      </a:srgbClr>
                    </a:solidFill>
                    <a:effectLst/>
                    <a:uLnTx/>
                    <a:uFillTx/>
                    <a:latin typeface="Segoe UI Semibold"/>
                    <a:ea typeface="+mn-ea"/>
                    <a:cs typeface="+mn-cs"/>
                  </a:rPr>
                  <a:t>Lack of work/life separation impacting well being</a:t>
                </a:r>
              </a:p>
            </p:txBody>
          </p:sp>
        </p:grpSp>
        <p:grpSp>
          <p:nvGrpSpPr>
            <p:cNvPr id="110" name="Group 109">
              <a:extLst>
                <a:ext uri="{FF2B5EF4-FFF2-40B4-BE49-F238E27FC236}">
                  <a16:creationId xmlns:a16="http://schemas.microsoft.com/office/drawing/2014/main" id="{C6793B28-7A5E-EB41-9CB4-608BCBDD4F0D}"/>
                </a:ext>
              </a:extLst>
            </p:cNvPr>
            <p:cNvGrpSpPr/>
            <p:nvPr/>
          </p:nvGrpSpPr>
          <p:grpSpPr>
            <a:xfrm>
              <a:off x="4660904" y="5150715"/>
              <a:ext cx="2889460" cy="1413111"/>
              <a:chOff x="3726818" y="2882421"/>
              <a:chExt cx="2889460" cy="1413111"/>
            </a:xfrm>
          </p:grpSpPr>
          <p:sp>
            <p:nvSpPr>
              <p:cNvPr id="111" name="stat 1">
                <a:extLst>
                  <a:ext uri="{FF2B5EF4-FFF2-40B4-BE49-F238E27FC236}">
                    <a16:creationId xmlns:a16="http://schemas.microsoft.com/office/drawing/2014/main" id="{6E8F6046-D8A8-AC48-A974-58AFDA64096D}"/>
                  </a:ext>
                </a:extLst>
              </p:cNvPr>
              <p:cNvSpPr/>
              <p:nvPr/>
            </p:nvSpPr>
            <p:spPr>
              <a:xfrm>
                <a:off x="3726818" y="2882421"/>
                <a:ext cx="2330463"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E6E6E6"/>
                    </a:solidFill>
                    <a:effectLst/>
                    <a:uLnTx/>
                    <a:uFillTx/>
                    <a:latin typeface="Segoe UI"/>
                    <a:ea typeface="+mn-ea"/>
                    <a:cs typeface="+mn-cs"/>
                  </a:rPr>
                  <a:t> 48%+</a:t>
                </a:r>
              </a:p>
            </p:txBody>
          </p:sp>
          <p:sp>
            <p:nvSpPr>
              <p:cNvPr id="112" name="stat 1">
                <a:extLst>
                  <a:ext uri="{FF2B5EF4-FFF2-40B4-BE49-F238E27FC236}">
                    <a16:creationId xmlns:a16="http://schemas.microsoft.com/office/drawing/2014/main" id="{1A06235E-B877-344E-A0A5-493BF4B4C651}"/>
                  </a:ext>
                </a:extLst>
              </p:cNvPr>
              <p:cNvSpPr/>
              <p:nvPr/>
            </p:nvSpPr>
            <p:spPr>
              <a:xfrm>
                <a:off x="3758080" y="3339886"/>
                <a:ext cx="2858198" cy="955646"/>
              </a:xfrm>
              <a:prstGeom prst="rect">
                <a:avLst/>
              </a:prstGeom>
            </p:spPr>
            <p:txBody>
              <a:bodyPr wrap="square" lIns="0" tIns="164592" rIns="0" bIns="0" anchor="t"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lang="en-US" sz="1900" dirty="0">
                    <a:solidFill>
                      <a:srgbClr val="E6E6E6">
                        <a:alpha val="70000"/>
                      </a:srgbClr>
                    </a:solidFill>
                    <a:latin typeface="Segoe UI Semibold"/>
                  </a:rPr>
                  <a:t>- </a:t>
                </a:r>
                <a:r>
                  <a:rPr kumimoji="0" lang="en-US" sz="1900" b="0" i="0" u="none" strike="noStrike" kern="1200" cap="none" spc="0" normalizeH="0" baseline="0" noProof="0" dirty="0">
                    <a:ln>
                      <a:noFill/>
                    </a:ln>
                    <a:solidFill>
                      <a:srgbClr val="E6E6E6">
                        <a:alpha val="70000"/>
                      </a:srgbClr>
                    </a:solidFill>
                    <a:effectLst/>
                    <a:uLnTx/>
                    <a:uFillTx/>
                    <a:latin typeface="Segoe UI Semibold"/>
                    <a:ea typeface="+mn-ea"/>
                    <a:cs typeface="+mn-cs"/>
                  </a:rPr>
                  <a:t>Chats</a:t>
                </a:r>
              </a:p>
              <a:p>
                <a:pPr marL="0" marR="0" lvl="1" indent="0" algn="l" defTabSz="914367" rtl="0" eaLnBrk="1" fontAlgn="base" latinLnBrk="0" hangingPunct="1">
                  <a:lnSpc>
                    <a:spcPct val="90000"/>
                  </a:lnSpc>
                  <a:spcBef>
                    <a:spcPts val="0"/>
                  </a:spcBef>
                  <a:spcAft>
                    <a:spcPts val="0"/>
                  </a:spcAft>
                  <a:buClrTx/>
                  <a:buSzTx/>
                  <a:buFontTx/>
                  <a:buNone/>
                  <a:tabLst/>
                  <a:defRPr/>
                </a:pPr>
                <a:r>
                  <a:rPr lang="en-US" sz="1900" dirty="0">
                    <a:solidFill>
                      <a:srgbClr val="E6E6E6">
                        <a:alpha val="70000"/>
                      </a:srgbClr>
                    </a:solidFill>
                    <a:latin typeface="Segoe UI Semibold"/>
                  </a:rPr>
                  <a:t>- Meetings</a:t>
                </a:r>
              </a:p>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6E6E6">
                        <a:alpha val="70000"/>
                      </a:srgbClr>
                    </a:solidFill>
                    <a:effectLst/>
                    <a:uLnTx/>
                    <a:uFillTx/>
                    <a:latin typeface="Segoe UI Semibold"/>
                    <a:ea typeface="+mn-ea"/>
                    <a:cs typeface="+mn-cs"/>
                  </a:rPr>
                  <a:t>- After hours chats</a:t>
                </a:r>
              </a:p>
            </p:txBody>
          </p:sp>
        </p:grpSp>
      </p:grpSp>
      <p:sp>
        <p:nvSpPr>
          <p:cNvPr id="33" name="stat 1">
            <a:extLst>
              <a:ext uri="{FF2B5EF4-FFF2-40B4-BE49-F238E27FC236}">
                <a16:creationId xmlns:a16="http://schemas.microsoft.com/office/drawing/2014/main" id="{E1C4F6C2-91AF-5544-AF27-B9FDA0BFF9C6}"/>
              </a:ext>
            </a:extLst>
          </p:cNvPr>
          <p:cNvSpPr/>
          <p:nvPr/>
        </p:nvSpPr>
        <p:spPr>
          <a:xfrm>
            <a:off x="3902344" y="3167844"/>
            <a:ext cx="4373456" cy="609398"/>
          </a:xfrm>
          <a:prstGeom prst="rect">
            <a:avLst/>
          </a:prstGeom>
        </p:spPr>
        <p:txBody>
          <a:bodyPr wrap="square" lIns="0" tIns="0" rIns="0" bIns="0" anchor="b" anchorCtr="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4400" i="0" u="none" strike="noStrike" kern="1200" cap="none" spc="-150" normalizeH="0" baseline="0" noProof="0" dirty="0">
                <a:ln>
                  <a:noFill/>
                </a:ln>
                <a:solidFill>
                  <a:schemeClr val="bg1"/>
                </a:solidFill>
                <a:effectLst/>
                <a:uLnTx/>
                <a:uFillTx/>
                <a:latin typeface="Segoe UI"/>
                <a:ea typeface="+mn-ea"/>
                <a:cs typeface="+mn-cs"/>
              </a:rPr>
              <a:t>The future of work</a:t>
            </a:r>
          </a:p>
        </p:txBody>
      </p:sp>
    </p:spTree>
    <p:extLst>
      <p:ext uri="{BB962C8B-B14F-4D97-AF65-F5344CB8AC3E}">
        <p14:creationId xmlns:p14="http://schemas.microsoft.com/office/powerpoint/2010/main" val="1604199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0-#ppt_w/2"/>
                                          </p:val>
                                        </p:tav>
                                        <p:tav tm="100000">
                                          <p:val>
                                            <p:strVal val="#ppt_x"/>
                                          </p:val>
                                        </p:tav>
                                      </p:tavLst>
                                    </p:anim>
                                    <p:anim calcmode="lin" valueType="num">
                                      <p:cBhvr additive="base">
                                        <p:cTn id="12"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additive="base">
                                        <p:cTn id="17" dur="500" fill="hold"/>
                                        <p:tgtEl>
                                          <p:spTgt spid="107"/>
                                        </p:tgtEl>
                                        <p:attrNameLst>
                                          <p:attrName>ppt_x</p:attrName>
                                        </p:attrNameLst>
                                      </p:cBhvr>
                                      <p:tavLst>
                                        <p:tav tm="0">
                                          <p:val>
                                            <p:strVal val="#ppt_x"/>
                                          </p:val>
                                        </p:tav>
                                        <p:tav tm="100000">
                                          <p:val>
                                            <p:strVal val="#ppt_x"/>
                                          </p:val>
                                        </p:tav>
                                      </p:tavLst>
                                    </p:anim>
                                    <p:anim calcmode="lin" valueType="num">
                                      <p:cBhvr additive="base">
                                        <p:cTn id="18" dur="500" fill="hold"/>
                                        <p:tgtEl>
                                          <p:spTgt spid="10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additive="base">
                                        <p:cTn id="21" dur="500" fill="hold"/>
                                        <p:tgtEl>
                                          <p:spTgt spid="105"/>
                                        </p:tgtEl>
                                        <p:attrNameLst>
                                          <p:attrName>ppt_x</p:attrName>
                                        </p:attrNameLst>
                                      </p:cBhvr>
                                      <p:tavLst>
                                        <p:tav tm="0">
                                          <p:val>
                                            <p:strVal val="#ppt_x"/>
                                          </p:val>
                                        </p:tav>
                                        <p:tav tm="100000">
                                          <p:val>
                                            <p:strVal val="#ppt_x"/>
                                          </p:val>
                                        </p:tav>
                                      </p:tavLst>
                                    </p:anim>
                                    <p:anim calcmode="lin" valueType="num">
                                      <p:cBhvr additive="base">
                                        <p:cTn id="22" dur="500" fill="hold"/>
                                        <p:tgtEl>
                                          <p:spTgt spid="10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500" fill="hold"/>
                                        <p:tgtEl>
                                          <p:spTgt spid="104"/>
                                        </p:tgtEl>
                                        <p:attrNameLst>
                                          <p:attrName>ppt_x</p:attrName>
                                        </p:attrNameLst>
                                      </p:cBhvr>
                                      <p:tavLst>
                                        <p:tav tm="0">
                                          <p:val>
                                            <p:strVal val="#ppt_x"/>
                                          </p:val>
                                        </p:tav>
                                        <p:tav tm="100000">
                                          <p:val>
                                            <p:strVal val="#ppt_x"/>
                                          </p:val>
                                        </p:tav>
                                      </p:tavLst>
                                    </p:anim>
                                    <p:anim calcmode="lin" valueType="num">
                                      <p:cBhvr additive="base">
                                        <p:cTn id="26" dur="500" fill="hold"/>
                                        <p:tgtEl>
                                          <p:spTgt spid="10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anim calcmode="lin" valueType="num">
                                      <p:cBhvr additive="base">
                                        <p:cTn id="29" dur="500" fill="hold"/>
                                        <p:tgtEl>
                                          <p:spTgt spid="106"/>
                                        </p:tgtEl>
                                        <p:attrNameLst>
                                          <p:attrName>ppt_x</p:attrName>
                                        </p:attrNameLst>
                                      </p:cBhvr>
                                      <p:tavLst>
                                        <p:tav tm="0">
                                          <p:val>
                                            <p:strVal val="#ppt_x"/>
                                          </p:val>
                                        </p:tav>
                                        <p:tav tm="100000">
                                          <p:val>
                                            <p:strVal val="#ppt_x"/>
                                          </p:val>
                                        </p:tav>
                                      </p:tavLst>
                                    </p:anim>
                                    <p:anim calcmode="lin" valueType="num">
                                      <p:cBhvr additive="base">
                                        <p:cTn id="30" dur="500" fill="hold"/>
                                        <p:tgtEl>
                                          <p:spTgt spid="10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ppt_x"/>
                                          </p:val>
                                        </p:tav>
                                        <p:tav tm="100000">
                                          <p:val>
                                            <p:strVal val="#ppt_x"/>
                                          </p:val>
                                        </p:tav>
                                      </p:tavLst>
                                    </p:anim>
                                    <p:anim calcmode="lin" valueType="num">
                                      <p:cBhvr additive="base">
                                        <p:cTn id="3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ppt_x"/>
                                          </p:val>
                                        </p:tav>
                                        <p:tav tm="100000">
                                          <p:val>
                                            <p:strVal val="#ppt_x"/>
                                          </p:val>
                                        </p:tav>
                                      </p:tavLst>
                                    </p:anim>
                                    <p:anim calcmode="lin" valueType="num">
                                      <p:cBhvr additive="base">
                                        <p:cTn id="44" dur="500" fill="hold"/>
                                        <p:tgtEl>
                                          <p:spTgt spid="77"/>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 calcmode="lin" valueType="num">
                                      <p:cBhvr additive="base">
                                        <p:cTn id="51" dur="500" fill="hold"/>
                                        <p:tgtEl>
                                          <p:spTgt spid="95"/>
                                        </p:tgtEl>
                                        <p:attrNameLst>
                                          <p:attrName>ppt_x</p:attrName>
                                        </p:attrNameLst>
                                      </p:cBhvr>
                                      <p:tavLst>
                                        <p:tav tm="0">
                                          <p:val>
                                            <p:strVal val="#ppt_x"/>
                                          </p:val>
                                        </p:tav>
                                        <p:tav tm="100000">
                                          <p:val>
                                            <p:strVal val="#ppt_x"/>
                                          </p:val>
                                        </p:tav>
                                      </p:tavLst>
                                    </p:anim>
                                    <p:anim calcmode="lin" valueType="num">
                                      <p:cBhvr additive="base">
                                        <p:cTn id="52"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additive="base">
                                        <p:cTn id="57" dur="500" fill="hold"/>
                                        <p:tgtEl>
                                          <p:spTgt spid="78"/>
                                        </p:tgtEl>
                                        <p:attrNameLst>
                                          <p:attrName>ppt_x</p:attrName>
                                        </p:attrNameLst>
                                      </p:cBhvr>
                                      <p:tavLst>
                                        <p:tav tm="0">
                                          <p:val>
                                            <p:strVal val="1+#ppt_w/2"/>
                                          </p:val>
                                        </p:tav>
                                        <p:tav tm="100000">
                                          <p:val>
                                            <p:strVal val="#ppt_x"/>
                                          </p:val>
                                        </p:tav>
                                      </p:tavLst>
                                    </p:anim>
                                    <p:anim calcmode="lin" valueType="num">
                                      <p:cBhvr additive="base">
                                        <p:cTn id="58" dur="500" fill="hold"/>
                                        <p:tgtEl>
                                          <p:spTgt spid="7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fill="hold"/>
                                        <p:tgtEl>
                                          <p:spTgt spid="76"/>
                                        </p:tgtEl>
                                        <p:attrNameLst>
                                          <p:attrName>ppt_x</p:attrName>
                                        </p:attrNameLst>
                                      </p:cBhvr>
                                      <p:tavLst>
                                        <p:tav tm="0">
                                          <p:val>
                                            <p:strVal val="1+#ppt_w/2"/>
                                          </p:val>
                                        </p:tav>
                                        <p:tav tm="100000">
                                          <p:val>
                                            <p:strVal val="#ppt_x"/>
                                          </p:val>
                                        </p:tav>
                                      </p:tavLst>
                                    </p:anim>
                                    <p:anim calcmode="lin" valueType="num">
                                      <p:cBhvr additive="base">
                                        <p:cTn id="62" dur="500" fill="hold"/>
                                        <p:tgtEl>
                                          <p:spTgt spid="76"/>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500" fill="hold"/>
                                        <p:tgtEl>
                                          <p:spTgt spid="97"/>
                                        </p:tgtEl>
                                        <p:attrNameLst>
                                          <p:attrName>ppt_x</p:attrName>
                                        </p:attrNameLst>
                                      </p:cBhvr>
                                      <p:tavLst>
                                        <p:tav tm="0">
                                          <p:val>
                                            <p:strVal val="1+#ppt_w/2"/>
                                          </p:val>
                                        </p:tav>
                                        <p:tav tm="100000">
                                          <p:val>
                                            <p:strVal val="#ppt_x"/>
                                          </p:val>
                                        </p:tav>
                                      </p:tavLst>
                                    </p:anim>
                                    <p:anim calcmode="lin" valueType="num">
                                      <p:cBhvr additive="base">
                                        <p:cTn id="66"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5" grpId="0" animBg="1"/>
      <p:bldP spid="76" grpId="0" animBg="1"/>
      <p:bldP spid="104" grpId="0" animBg="1"/>
      <p:bldP spid="105" grpId="0" animBg="1"/>
      <p:bldP spid="10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CD920-6005-49F1-A2DD-6F5B724F75DE}"/>
              </a:ext>
            </a:extLst>
          </p:cNvPr>
          <p:cNvSpPr txBox="1"/>
          <p:nvPr/>
        </p:nvSpPr>
        <p:spPr>
          <a:xfrm>
            <a:off x="-15357759" y="13876890"/>
            <a:ext cx="6301982"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Cloud</a:t>
            </a:r>
          </a:p>
        </p:txBody>
      </p:sp>
      <p:sp>
        <p:nvSpPr>
          <p:cNvPr id="5" name="TextBox 4">
            <a:extLst>
              <a:ext uri="{FF2B5EF4-FFF2-40B4-BE49-F238E27FC236}">
                <a16:creationId xmlns:a16="http://schemas.microsoft.com/office/drawing/2014/main" id="{969D14CE-C86E-44D6-A7B7-C5F52B86892F}"/>
              </a:ext>
            </a:extLst>
          </p:cNvPr>
          <p:cNvSpPr txBox="1"/>
          <p:nvPr/>
        </p:nvSpPr>
        <p:spPr>
          <a:xfrm>
            <a:off x="-15186976" y="10992210"/>
            <a:ext cx="5960413"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Edge</a:t>
            </a:r>
          </a:p>
        </p:txBody>
      </p:sp>
      <p:cxnSp>
        <p:nvCxnSpPr>
          <p:cNvPr id="7" name="Straight Connector 6">
            <a:extLst>
              <a:ext uri="{FF2B5EF4-FFF2-40B4-BE49-F238E27FC236}">
                <a16:creationId xmlns:a16="http://schemas.microsoft.com/office/drawing/2014/main" id="{C2C37279-D8AD-4FF9-AC33-FA282C0872C7}"/>
              </a:ext>
            </a:extLst>
          </p:cNvPr>
          <p:cNvCxnSpPr>
            <a:cxnSpLocks/>
          </p:cNvCxnSpPr>
          <p:nvPr/>
        </p:nvCxnSpPr>
        <p:spPr>
          <a:xfrm>
            <a:off x="-16941770" y="12941431"/>
            <a:ext cx="29144202" cy="0"/>
          </a:xfrm>
          <a:prstGeom prst="line">
            <a:avLst/>
          </a:prstGeom>
          <a:solidFill>
            <a:srgbClr val="FFFFFF"/>
          </a:solidFill>
          <a:ln w="15875" cap="flat" cmpd="sng" algn="ctr">
            <a:gradFill flip="none" rotWithShape="1">
              <a:gsLst>
                <a:gs pos="0">
                  <a:srgbClr val="BFBFBF"/>
                </a:gs>
                <a:gs pos="38000">
                  <a:srgbClr val="BFBFBF"/>
                </a:gs>
              </a:gsLst>
              <a:lin ang="0" scaled="1"/>
              <a:tileRect/>
            </a:gradFill>
            <a:prstDash val="lgDash"/>
            <a:headEnd type="none" w="lg" len="med"/>
            <a:tailEnd type="none" w="lg" len="med"/>
          </a:ln>
          <a:effectLst/>
        </p:spPr>
      </p:cxnSp>
      <p:pic>
        <p:nvPicPr>
          <p:cNvPr id="8" name="Picture 7">
            <a:extLst>
              <a:ext uri="{FF2B5EF4-FFF2-40B4-BE49-F238E27FC236}">
                <a16:creationId xmlns:a16="http://schemas.microsoft.com/office/drawing/2014/main" id="{34EEC3EF-A6A4-4349-BBF5-182DDD93BB1A}"/>
              </a:ext>
            </a:extLst>
          </p:cNvPr>
          <p:cNvPicPr>
            <a:picLocks noChangeAspect="1"/>
          </p:cNvPicPr>
          <p:nvPr/>
        </p:nvPicPr>
        <p:blipFill>
          <a:blip r:embed="rId3"/>
          <a:stretch>
            <a:fillRect/>
          </a:stretch>
        </p:blipFill>
        <p:spPr>
          <a:xfrm>
            <a:off x="3322794" y="4386017"/>
            <a:ext cx="5546412" cy="582099"/>
          </a:xfrm>
          <a:prstGeom prst="rect">
            <a:avLst/>
          </a:prstGeom>
        </p:spPr>
      </p:pic>
      <p:sp>
        <p:nvSpPr>
          <p:cNvPr id="9" name="stat 1">
            <a:extLst>
              <a:ext uri="{FF2B5EF4-FFF2-40B4-BE49-F238E27FC236}">
                <a16:creationId xmlns:a16="http://schemas.microsoft.com/office/drawing/2014/main" id="{EB586E50-E1AD-0240-812B-F632834D1FA7}"/>
              </a:ext>
            </a:extLst>
          </p:cNvPr>
          <p:cNvSpPr/>
          <p:nvPr/>
        </p:nvSpPr>
        <p:spPr>
          <a:xfrm>
            <a:off x="424154" y="2471983"/>
            <a:ext cx="11343692" cy="1218795"/>
          </a:xfrm>
          <a:prstGeom prst="rect">
            <a:avLst/>
          </a:prstGeom>
        </p:spPr>
        <p:txBody>
          <a:bodyPr wrap="square" lIns="0" tIns="0" rIns="0" bIns="0" anchor="b" anchorCtr="0">
            <a:spAutoFit/>
          </a:bodyPr>
          <a:lstStyle/>
          <a:p>
            <a:pPr marL="0" marR="0" lvl="1" indent="0" algn="ctr" defTabSz="914367" rtl="0" eaLnBrk="1" fontAlgn="base" latinLnBrk="0" hangingPunct="1">
              <a:lnSpc>
                <a:spcPct val="90000"/>
              </a:lnSpc>
              <a:spcBef>
                <a:spcPts val="0"/>
              </a:spcBef>
              <a:spcAft>
                <a:spcPts val="0"/>
              </a:spcAft>
              <a:buClrTx/>
              <a:buSzTx/>
              <a:buFontTx/>
              <a:buNone/>
              <a:tabLst/>
              <a:defRPr/>
            </a:pPr>
            <a:r>
              <a:rPr kumimoji="0" lang="en-US" sz="4400" i="0" u="none" strike="noStrike" kern="1200" cap="none" spc="-150" normalizeH="0" baseline="0" noProof="0" dirty="0">
                <a:ln>
                  <a:noFill/>
                </a:ln>
                <a:solidFill>
                  <a:schemeClr val="bg1"/>
                </a:solidFill>
                <a:effectLst/>
                <a:uLnTx/>
                <a:uFillTx/>
                <a:latin typeface="Segoe UI"/>
                <a:ea typeface="+mn-ea"/>
                <a:cs typeface="+mn-cs"/>
              </a:rPr>
              <a:t>How can the Modern Workplace help with “The future of work”?</a:t>
            </a:r>
          </a:p>
        </p:txBody>
      </p:sp>
    </p:spTree>
    <p:extLst>
      <p:ext uri="{BB962C8B-B14F-4D97-AF65-F5344CB8AC3E}">
        <p14:creationId xmlns:p14="http://schemas.microsoft.com/office/powerpoint/2010/main" val="5723999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CD920-6005-49F1-A2DD-6F5B724F75DE}"/>
              </a:ext>
            </a:extLst>
          </p:cNvPr>
          <p:cNvSpPr txBox="1"/>
          <p:nvPr/>
        </p:nvSpPr>
        <p:spPr>
          <a:xfrm>
            <a:off x="-15357759" y="13876890"/>
            <a:ext cx="6301982"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Cloud</a:t>
            </a:r>
          </a:p>
        </p:txBody>
      </p:sp>
      <p:sp>
        <p:nvSpPr>
          <p:cNvPr id="5" name="TextBox 4">
            <a:extLst>
              <a:ext uri="{FF2B5EF4-FFF2-40B4-BE49-F238E27FC236}">
                <a16:creationId xmlns:a16="http://schemas.microsoft.com/office/drawing/2014/main" id="{969D14CE-C86E-44D6-A7B7-C5F52B86892F}"/>
              </a:ext>
            </a:extLst>
          </p:cNvPr>
          <p:cNvSpPr txBox="1"/>
          <p:nvPr/>
        </p:nvSpPr>
        <p:spPr>
          <a:xfrm>
            <a:off x="-15186976" y="10992210"/>
            <a:ext cx="5960413" cy="10156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600" b="0" i="0" u="none" strike="noStrike" kern="0" cap="none" spc="-49" normalizeH="0" baseline="0" noProof="0">
                <a:ln>
                  <a:noFill/>
                </a:ln>
                <a:noFill/>
                <a:effectLst/>
                <a:uLnTx/>
                <a:uFillTx/>
                <a:latin typeface="Segoe UI Semibold"/>
                <a:ea typeface="+mn-ea"/>
                <a:cs typeface="Segoe UI Semilight" panose="020B0402040204020203" pitchFamily="34" charset="0"/>
              </a:rPr>
              <a:t>Intelligent Edge</a:t>
            </a:r>
          </a:p>
        </p:txBody>
      </p:sp>
      <p:cxnSp>
        <p:nvCxnSpPr>
          <p:cNvPr id="7" name="Straight Connector 6">
            <a:extLst>
              <a:ext uri="{FF2B5EF4-FFF2-40B4-BE49-F238E27FC236}">
                <a16:creationId xmlns:a16="http://schemas.microsoft.com/office/drawing/2014/main" id="{C2C37279-D8AD-4FF9-AC33-FA282C0872C7}"/>
              </a:ext>
            </a:extLst>
          </p:cNvPr>
          <p:cNvCxnSpPr>
            <a:cxnSpLocks/>
          </p:cNvCxnSpPr>
          <p:nvPr/>
        </p:nvCxnSpPr>
        <p:spPr>
          <a:xfrm>
            <a:off x="-16941770" y="12941431"/>
            <a:ext cx="29144202" cy="0"/>
          </a:xfrm>
          <a:prstGeom prst="line">
            <a:avLst/>
          </a:prstGeom>
          <a:solidFill>
            <a:srgbClr val="FFFFFF"/>
          </a:solidFill>
          <a:ln w="15875" cap="flat" cmpd="sng" algn="ctr">
            <a:gradFill flip="none" rotWithShape="1">
              <a:gsLst>
                <a:gs pos="0">
                  <a:srgbClr val="BFBFBF"/>
                </a:gs>
                <a:gs pos="38000">
                  <a:srgbClr val="BFBFBF"/>
                </a:gs>
              </a:gsLst>
              <a:lin ang="0" scaled="1"/>
              <a:tileRect/>
            </a:gradFill>
            <a:prstDash val="lgDash"/>
            <a:headEnd type="none" w="lg" len="med"/>
            <a:tailEnd type="none" w="lg" len="med"/>
          </a:ln>
          <a:effectLst/>
        </p:spPr>
      </p:cxnSp>
      <p:sp>
        <p:nvSpPr>
          <p:cNvPr id="9" name="stat 1">
            <a:extLst>
              <a:ext uri="{FF2B5EF4-FFF2-40B4-BE49-F238E27FC236}">
                <a16:creationId xmlns:a16="http://schemas.microsoft.com/office/drawing/2014/main" id="{EB586E50-E1AD-0240-812B-F632834D1FA7}"/>
              </a:ext>
            </a:extLst>
          </p:cNvPr>
          <p:cNvSpPr/>
          <p:nvPr/>
        </p:nvSpPr>
        <p:spPr>
          <a:xfrm>
            <a:off x="424154" y="207551"/>
            <a:ext cx="11343692" cy="609398"/>
          </a:xfrm>
          <a:prstGeom prst="rect">
            <a:avLst/>
          </a:prstGeom>
        </p:spPr>
        <p:txBody>
          <a:bodyPr wrap="square" lIns="0" tIns="0" rIns="0" bIns="0" anchor="b" anchorCtr="0">
            <a:spAutoFit/>
          </a:bodyPr>
          <a:lstStyle/>
          <a:p>
            <a:pPr marL="0" marR="0" lvl="1" indent="0" algn="ctr" defTabSz="914367" rtl="0" eaLnBrk="1" fontAlgn="base" latinLnBrk="0" hangingPunct="1">
              <a:lnSpc>
                <a:spcPct val="9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Segoe UI"/>
                <a:ea typeface="+mn-ea"/>
                <a:cs typeface="+mn-cs"/>
              </a:rPr>
              <a:t>Workplace Analytics</a:t>
            </a:r>
          </a:p>
        </p:txBody>
      </p:sp>
      <p:sp>
        <p:nvSpPr>
          <p:cNvPr id="2" name="TextBox 1">
            <a:extLst>
              <a:ext uri="{FF2B5EF4-FFF2-40B4-BE49-F238E27FC236}">
                <a16:creationId xmlns:a16="http://schemas.microsoft.com/office/drawing/2014/main" id="{A26785EC-F9AD-E145-AD94-EB9DBA65326C}"/>
              </a:ext>
            </a:extLst>
          </p:cNvPr>
          <p:cNvSpPr txBox="1"/>
          <p:nvPr/>
        </p:nvSpPr>
        <p:spPr>
          <a:xfrm>
            <a:off x="424154" y="2288682"/>
            <a:ext cx="10551030" cy="61555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4000" dirty="0">
                <a:solidFill>
                  <a:schemeClr val="bg1"/>
                </a:solidFill>
              </a:rPr>
              <a:t>Insights from everyday work in Microsoft 365</a:t>
            </a:r>
          </a:p>
        </p:txBody>
      </p:sp>
      <p:pic>
        <p:nvPicPr>
          <p:cNvPr id="1026" name="Picture 2" descr="Screenshots of Workplace Analytics graphs and insights about employee collaboration and company influencers.">
            <a:extLst>
              <a:ext uri="{FF2B5EF4-FFF2-40B4-BE49-F238E27FC236}">
                <a16:creationId xmlns:a16="http://schemas.microsoft.com/office/drawing/2014/main" id="{572F11A8-7754-4341-876C-21FB62518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076" y="3140289"/>
            <a:ext cx="6157459" cy="37177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A358DD8-DAA1-E54C-A4EC-DA43CAE6D8BC}"/>
              </a:ext>
            </a:extLst>
          </p:cNvPr>
          <p:cNvSpPr txBox="1"/>
          <p:nvPr/>
        </p:nvSpPr>
        <p:spPr>
          <a:xfrm>
            <a:off x="424154" y="3102916"/>
            <a:ext cx="5394755" cy="307776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4000" dirty="0">
                <a:solidFill>
                  <a:schemeClr val="bg1"/>
                </a:solidFill>
              </a:rPr>
              <a:t>Patterns -&gt; Business Outcomes</a:t>
            </a:r>
          </a:p>
          <a:p>
            <a:pPr marL="342900" indent="-342900" algn="l">
              <a:buFont typeface="Arial" panose="020B0604020202020204" pitchFamily="34" charset="0"/>
              <a:buChar char="•"/>
            </a:pPr>
            <a:r>
              <a:rPr lang="en-US" sz="4000" dirty="0">
                <a:solidFill>
                  <a:schemeClr val="bg1"/>
                </a:solidFill>
              </a:rPr>
              <a:t>Cultivate success </a:t>
            </a:r>
          </a:p>
          <a:p>
            <a:pPr marL="342900" indent="-342900" algn="l">
              <a:buFont typeface="Arial" panose="020B0604020202020204" pitchFamily="34" charset="0"/>
              <a:buChar char="•"/>
            </a:pPr>
            <a:endParaRPr lang="en-US" sz="4000" dirty="0">
              <a:solidFill>
                <a:schemeClr val="bg1"/>
              </a:solidFill>
            </a:endParaRPr>
          </a:p>
          <a:p>
            <a:pPr marL="342900" indent="-342900" algn="l">
              <a:buFont typeface="Arial" panose="020B0604020202020204" pitchFamily="34" charset="0"/>
              <a:buChar char="•"/>
            </a:pPr>
            <a:endParaRPr lang="en-US" sz="4000" dirty="0">
              <a:solidFill>
                <a:schemeClr val="bg1"/>
              </a:solidFill>
            </a:endParaRPr>
          </a:p>
        </p:txBody>
      </p:sp>
    </p:spTree>
    <p:extLst>
      <p:ext uri="{BB962C8B-B14F-4D97-AF65-F5344CB8AC3E}">
        <p14:creationId xmlns:p14="http://schemas.microsoft.com/office/powerpoint/2010/main" val="9563769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D3551"/>
        </a:solidFill>
        <a:effectLst/>
      </p:bgPr>
    </p:bg>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75142A69-26BF-4B96-A4FC-925F2E453512}"/>
              </a:ext>
            </a:extLst>
          </p:cNvPr>
          <p:cNvSpPr txBox="1">
            <a:spLocks/>
          </p:cNvSpPr>
          <p:nvPr/>
        </p:nvSpPr>
        <p:spPr>
          <a:xfrm>
            <a:off x="612646" y="1038552"/>
            <a:ext cx="10969754" cy="910762"/>
          </a:xfrm>
          <a:prstGeom prst="rect">
            <a:avLst/>
          </a:prstGeom>
        </p:spPr>
        <p:txBody>
          <a:bodyPr vert="horz" wrap="square" lIns="0" tIns="0" rIns="0" bIns="0" rtlCol="0" anchor="t">
            <a:spAutoFit/>
          </a:bodyPr>
          <a:lstStyle>
            <a:lvl1pPr algn="l" defTabSz="1068736" rtl="0" eaLnBrk="1" latinLnBrk="0" hangingPunct="1">
              <a:lnSpc>
                <a:spcPct val="100000"/>
              </a:lnSpc>
              <a:spcBef>
                <a:spcPct val="0"/>
              </a:spcBef>
              <a:buNone/>
              <a:defRPr lang="en-US" sz="3600" b="0" kern="1200" cap="none" spc="-5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797968">
              <a:lnSpc>
                <a:spcPct val="110000"/>
              </a:lnSpc>
            </a:pPr>
            <a:r>
              <a:rPr lang="en-US" sz="2800" spc="-20">
                <a:gradFill>
                  <a:gsLst>
                    <a:gs pos="2917">
                      <a:schemeClr val="tx1"/>
                    </a:gs>
                    <a:gs pos="30000">
                      <a:schemeClr val="tx1"/>
                    </a:gs>
                  </a:gsLst>
                  <a:lin ang="5400000" scaled="0"/>
                </a:gradFill>
                <a:cs typeface="+mn-cs"/>
              </a:rPr>
              <a:t>The world’s leading brands are more </a:t>
            </a:r>
            <a:br>
              <a:rPr lang="en-US" sz="2800" spc="-20">
                <a:gradFill>
                  <a:gsLst>
                    <a:gs pos="2917">
                      <a:schemeClr val="tx1"/>
                    </a:gs>
                    <a:gs pos="30000">
                      <a:schemeClr val="tx1"/>
                    </a:gs>
                  </a:gsLst>
                  <a:lin ang="5400000" scaled="0"/>
                </a:gradFill>
                <a:cs typeface="+mn-cs"/>
              </a:rPr>
            </a:br>
            <a:r>
              <a:rPr lang="en-US" sz="2800" spc="-20">
                <a:gradFill>
                  <a:gsLst>
                    <a:gs pos="2917">
                      <a:schemeClr val="tx1"/>
                    </a:gs>
                    <a:gs pos="30000">
                      <a:schemeClr val="tx1"/>
                    </a:gs>
                  </a:gsLst>
                  <a:lin ang="5400000" scaled="0"/>
                </a:gradFill>
                <a:cs typeface="+mn-cs"/>
              </a:rPr>
              <a:t>productive and secure with Microsoft 365</a:t>
            </a:r>
            <a:endParaRPr lang="en-US">
              <a:cs typeface="Segoe UI Semibold"/>
            </a:endParaRPr>
          </a:p>
        </p:txBody>
      </p:sp>
      <p:sp>
        <p:nvSpPr>
          <p:cNvPr id="20" name="Rectangle 19">
            <a:extLst>
              <a:ext uri="{FF2B5EF4-FFF2-40B4-BE49-F238E27FC236}">
                <a16:creationId xmlns:a16="http://schemas.microsoft.com/office/drawing/2014/main" id="{826D8575-741F-4633-A61F-AD4F104B9B56}"/>
              </a:ext>
              <a:ext uri="{C183D7F6-B498-43B3-948B-1728B52AA6E4}">
                <adec:decorative xmlns:adec="http://schemas.microsoft.com/office/drawing/2017/decorative" val="1"/>
              </a:ext>
            </a:extLst>
          </p:cNvPr>
          <p:cNvSpPr/>
          <p:nvPr/>
        </p:nvSpPr>
        <p:spPr bwMode="auto">
          <a:xfrm>
            <a:off x="-887" y="2187000"/>
            <a:ext cx="12193773" cy="3429000"/>
          </a:xfrm>
          <a:prstGeom prst="rect">
            <a:avLst/>
          </a:prstGeom>
          <a:solidFill>
            <a:srgbClr val="DAE3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algn="ctr"/>
            <a:endParaRPr lang="en-US" sz="2400">
              <a:noFill/>
              <a:latin typeface="+mj-lt"/>
            </a:endParaRPr>
          </a:p>
        </p:txBody>
      </p:sp>
      <p:grpSp>
        <p:nvGrpSpPr>
          <p:cNvPr id="3" name="Group 2" descr="Transportation logos like Airfrance, GM">
            <a:extLst>
              <a:ext uri="{FF2B5EF4-FFF2-40B4-BE49-F238E27FC236}">
                <a16:creationId xmlns:a16="http://schemas.microsoft.com/office/drawing/2014/main" id="{0F2F2F94-FB31-4852-9E40-F5F1C40DEA5A}"/>
              </a:ext>
            </a:extLst>
          </p:cNvPr>
          <p:cNvGrpSpPr/>
          <p:nvPr/>
        </p:nvGrpSpPr>
        <p:grpSpPr>
          <a:xfrm>
            <a:off x="153716" y="2495304"/>
            <a:ext cx="1074680" cy="2739251"/>
            <a:chOff x="153716" y="2495304"/>
            <a:chExt cx="1074680" cy="2739251"/>
          </a:xfrm>
        </p:grpSpPr>
        <p:sp>
          <p:nvSpPr>
            <p:cNvPr id="13" name="TextBox 12">
              <a:extLst>
                <a:ext uri="{FF2B5EF4-FFF2-40B4-BE49-F238E27FC236}">
                  <a16:creationId xmlns:a16="http://schemas.microsoft.com/office/drawing/2014/main" id="{BFE7DE49-8417-4D18-8B5F-7B2862F13EEF}"/>
                </a:ext>
              </a:extLst>
            </p:cNvPr>
            <p:cNvSpPr txBox="1"/>
            <p:nvPr/>
          </p:nvSpPr>
          <p:spPr>
            <a:xfrm>
              <a:off x="153716" y="2495304"/>
              <a:ext cx="1074680"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Transportation</a:t>
              </a:r>
            </a:p>
          </p:txBody>
        </p:sp>
        <p:pic>
          <p:nvPicPr>
            <p:cNvPr id="59" name="Picture 58">
              <a:extLst>
                <a:ext uri="{FF2B5EF4-FFF2-40B4-BE49-F238E27FC236}">
                  <a16:creationId xmlns:a16="http://schemas.microsoft.com/office/drawing/2014/main" id="{48A1BCC1-A7FE-454B-B90D-F258BAD1744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10" t="44753" r="5410" b="44163"/>
            <a:stretch/>
          </p:blipFill>
          <p:spPr>
            <a:xfrm>
              <a:off x="305776" y="3054677"/>
              <a:ext cx="770561" cy="71829"/>
            </a:xfrm>
            <a:prstGeom prst="rect">
              <a:avLst/>
            </a:prstGeom>
          </p:spPr>
        </p:pic>
        <p:pic>
          <p:nvPicPr>
            <p:cNvPr id="60" name="Picture 59">
              <a:extLst>
                <a:ext uri="{FF2B5EF4-FFF2-40B4-BE49-F238E27FC236}">
                  <a16:creationId xmlns:a16="http://schemas.microsoft.com/office/drawing/2014/main" id="{99E8553E-DD6B-4EB7-AB47-B9AA9454D7B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79" t="37136" r="5079" b="36867"/>
            <a:stretch/>
          </p:blipFill>
          <p:spPr>
            <a:xfrm>
              <a:off x="297342" y="5063661"/>
              <a:ext cx="787428" cy="170894"/>
            </a:xfrm>
            <a:prstGeom prst="rect">
              <a:avLst/>
            </a:prstGeom>
          </p:spPr>
        </p:pic>
        <p:pic>
          <p:nvPicPr>
            <p:cNvPr id="28" name="Picture 27">
              <a:extLst>
                <a:ext uri="{FF2B5EF4-FFF2-40B4-BE49-F238E27FC236}">
                  <a16:creationId xmlns:a16="http://schemas.microsoft.com/office/drawing/2014/main" id="{101A371D-C3E5-4C54-9A5E-B06E062F806F}"/>
                </a:ext>
                <a:ext uri="{C183D7F6-B498-43B3-948B-1728B52AA6E4}">
                  <adec:decorative xmlns:adec="http://schemas.microsoft.com/office/drawing/2017/decorative" val="1"/>
                </a:ext>
              </a:extLst>
            </p:cNvPr>
            <p:cNvPicPr>
              <a:picLocks noChangeAspect="1"/>
            </p:cNvPicPr>
            <p:nvPr/>
          </p:nvPicPr>
          <p:blipFill rotWithShape="1">
            <a:blip r:embed="rId5">
              <a:clrChange>
                <a:clrFrom>
                  <a:srgbClr val="FFFFFF"/>
                </a:clrFrom>
                <a:clrTo>
                  <a:srgbClr val="FFFFFF">
                    <a:alpha val="0"/>
                  </a:srgbClr>
                </a:clrTo>
              </a:clrChange>
            </a:blip>
            <a:srcRect l="9132" t="22312" r="7635" b="14679"/>
            <a:stretch/>
          </p:blipFill>
          <p:spPr>
            <a:xfrm>
              <a:off x="320615" y="3477889"/>
              <a:ext cx="740882" cy="330065"/>
            </a:xfrm>
            <a:prstGeom prst="rect">
              <a:avLst/>
            </a:prstGeom>
          </p:spPr>
        </p:pic>
        <p:pic>
          <p:nvPicPr>
            <p:cNvPr id="30" name="Picture 29">
              <a:extLst>
                <a:ext uri="{FF2B5EF4-FFF2-40B4-BE49-F238E27FC236}">
                  <a16:creationId xmlns:a16="http://schemas.microsoft.com/office/drawing/2014/main" id="{07FCC481-00AD-459B-B2B3-AFF9C49FA0B7}"/>
                </a:ext>
                <a:ext uri="{C183D7F6-B498-43B3-948B-1728B52AA6E4}">
                  <adec:decorative xmlns:adec="http://schemas.microsoft.com/office/drawing/2017/decorative" val="1"/>
                </a:ext>
              </a:extLst>
            </p:cNvPr>
            <p:cNvPicPr>
              <a:picLocks noChangeAspect="1"/>
            </p:cNvPicPr>
            <p:nvPr/>
          </p:nvPicPr>
          <p:blipFill rotWithShape="1">
            <a:blip r:embed="rId6"/>
            <a:srcRect t="24565" b="20440"/>
            <a:stretch/>
          </p:blipFill>
          <p:spPr>
            <a:xfrm>
              <a:off x="275891" y="4117297"/>
              <a:ext cx="830330" cy="130523"/>
            </a:xfrm>
            <a:prstGeom prst="rect">
              <a:avLst/>
            </a:prstGeom>
          </p:spPr>
        </p:pic>
        <p:pic>
          <p:nvPicPr>
            <p:cNvPr id="31" name="Graphic 30">
              <a:extLst>
                <a:ext uri="{FF2B5EF4-FFF2-40B4-BE49-F238E27FC236}">
                  <a16:creationId xmlns:a16="http://schemas.microsoft.com/office/drawing/2014/main" id="{3434C570-0325-42A9-8BC6-85AB2D3E085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0439" y="4536143"/>
              <a:ext cx="281235" cy="281235"/>
            </a:xfrm>
            <a:prstGeom prst="rect">
              <a:avLst/>
            </a:prstGeom>
          </p:spPr>
        </p:pic>
      </p:grpSp>
      <p:grpSp>
        <p:nvGrpSpPr>
          <p:cNvPr id="6" name="Group 5" descr="Retail logos like FedEx, Walmart, Lowes">
            <a:extLst>
              <a:ext uri="{FF2B5EF4-FFF2-40B4-BE49-F238E27FC236}">
                <a16:creationId xmlns:a16="http://schemas.microsoft.com/office/drawing/2014/main" id="{25A2274A-31B6-4D43-AC62-E1A6D621D943}"/>
              </a:ext>
            </a:extLst>
          </p:cNvPr>
          <p:cNvGrpSpPr/>
          <p:nvPr/>
        </p:nvGrpSpPr>
        <p:grpSpPr>
          <a:xfrm>
            <a:off x="1710001" y="2495304"/>
            <a:ext cx="2377493" cy="2743322"/>
            <a:chOff x="1710001" y="2495304"/>
            <a:chExt cx="2377493" cy="2743322"/>
          </a:xfrm>
        </p:grpSpPr>
        <p:sp>
          <p:nvSpPr>
            <p:cNvPr id="11" name="TextBox 10">
              <a:extLst>
                <a:ext uri="{FF2B5EF4-FFF2-40B4-BE49-F238E27FC236}">
                  <a16:creationId xmlns:a16="http://schemas.microsoft.com/office/drawing/2014/main" id="{3DB16F86-BCE3-4B4B-9531-68429FBA9F51}"/>
                </a:ext>
              </a:extLst>
            </p:cNvPr>
            <p:cNvSpPr txBox="1"/>
            <p:nvPr/>
          </p:nvSpPr>
          <p:spPr>
            <a:xfrm>
              <a:off x="2277186" y="2495304"/>
              <a:ext cx="126658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Retail</a:t>
              </a:r>
            </a:p>
          </p:txBody>
        </p:sp>
        <p:pic>
          <p:nvPicPr>
            <p:cNvPr id="96" name="Picture 2">
              <a:extLst>
                <a:ext uri="{FF2B5EF4-FFF2-40B4-BE49-F238E27FC236}">
                  <a16:creationId xmlns:a16="http://schemas.microsoft.com/office/drawing/2014/main" id="{6D7EB42D-A475-4252-80FB-8453D1F230DF}"/>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900" y="4714344"/>
              <a:ext cx="388150" cy="10840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C9B3E112-03F4-4FF8-AE7F-886A41A82314}"/>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21276" y="3865332"/>
              <a:ext cx="631398" cy="95515"/>
            </a:xfrm>
            <a:prstGeom prst="rect">
              <a:avLst/>
            </a:prstGeom>
          </p:spPr>
        </p:pic>
        <p:pic>
          <p:nvPicPr>
            <p:cNvPr id="253" name="Picture 6">
              <a:extLst>
                <a:ext uri="{FF2B5EF4-FFF2-40B4-BE49-F238E27FC236}">
                  <a16:creationId xmlns:a16="http://schemas.microsoft.com/office/drawing/2014/main" id="{E5354A5C-CE3A-4A47-97B2-FE6C2AD6AEA0}"/>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01691" y="4238065"/>
              <a:ext cx="417574" cy="19168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0">
              <a:extLst>
                <a:ext uri="{FF2B5EF4-FFF2-40B4-BE49-F238E27FC236}">
                  <a16:creationId xmlns:a16="http://schemas.microsoft.com/office/drawing/2014/main" id="{97189998-5931-4BFC-9749-46DC8DC63DA6}"/>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4253" t="38055" r="22236" b="41806"/>
            <a:stretch/>
          </p:blipFill>
          <p:spPr bwMode="auto">
            <a:xfrm>
              <a:off x="1867330" y="5111670"/>
              <a:ext cx="339290" cy="102154"/>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4">
              <a:extLst>
                <a:ext uri="{FF2B5EF4-FFF2-40B4-BE49-F238E27FC236}">
                  <a16:creationId xmlns:a16="http://schemas.microsoft.com/office/drawing/2014/main" id="{D672A316-D2CE-4C2B-9647-E997795C4B7C}"/>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29488" b="29512"/>
            <a:stretch/>
          </p:blipFill>
          <p:spPr bwMode="auto">
            <a:xfrm>
              <a:off x="1710001" y="3007664"/>
              <a:ext cx="653949" cy="148955"/>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6">
              <a:extLst>
                <a:ext uri="{FF2B5EF4-FFF2-40B4-BE49-F238E27FC236}">
                  <a16:creationId xmlns:a16="http://schemas.microsoft.com/office/drawing/2014/main" id="{4F069C9E-4A7A-496C-9488-7ECC5785F100}"/>
                </a:ext>
                <a:ext uri="{C183D7F6-B498-43B3-948B-1728B52AA6E4}">
                  <adec:decorative xmlns:adec="http://schemas.microsoft.com/office/drawing/2017/decorative" val="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627" t="20478" r="7973" b="16500"/>
            <a:stretch/>
          </p:blipFill>
          <p:spPr bwMode="auto">
            <a:xfrm>
              <a:off x="1828471" y="4259352"/>
              <a:ext cx="417009" cy="170954"/>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44">
              <a:extLst>
                <a:ext uri="{FF2B5EF4-FFF2-40B4-BE49-F238E27FC236}">
                  <a16:creationId xmlns:a16="http://schemas.microsoft.com/office/drawing/2014/main" id="{D0BDBB84-6DB4-41E9-B90D-B8F733BCDE9F}"/>
                </a:ext>
                <a:ext uri="{C183D7F6-B498-43B3-948B-1728B52AA6E4}">
                  <adec:decorative xmlns:adec="http://schemas.microsoft.com/office/drawing/2017/decorative" val="1"/>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8221" y="3878908"/>
              <a:ext cx="364515" cy="104393"/>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a:extLst>
                <a:ext uri="{FF2B5EF4-FFF2-40B4-BE49-F238E27FC236}">
                  <a16:creationId xmlns:a16="http://schemas.microsoft.com/office/drawing/2014/main" id="{4C6398E2-CD0C-4874-A63D-A8962E7B2086}"/>
                </a:ext>
                <a:ext uri="{C183D7F6-B498-43B3-948B-1728B52AA6E4}">
                  <adec:decorative xmlns:adec="http://schemas.microsoft.com/office/drawing/2017/decorative" val="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80470" y="5086869"/>
              <a:ext cx="607024" cy="151757"/>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64">
              <a:extLst>
                <a:ext uri="{FF2B5EF4-FFF2-40B4-BE49-F238E27FC236}">
                  <a16:creationId xmlns:a16="http://schemas.microsoft.com/office/drawing/2014/main" id="{42F8983F-9F8E-4AAB-8450-7DDDB7666E6E}"/>
                </a:ext>
                <a:ext uri="{C183D7F6-B498-43B3-948B-1728B52AA6E4}">
                  <adec:decorative xmlns:adec="http://schemas.microsoft.com/office/drawing/2017/decorative" val="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70178" y="4707038"/>
              <a:ext cx="480600" cy="130664"/>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52">
              <a:extLst>
                <a:ext uri="{FF2B5EF4-FFF2-40B4-BE49-F238E27FC236}">
                  <a16:creationId xmlns:a16="http://schemas.microsoft.com/office/drawing/2014/main" id="{D9E27550-2F0B-41DA-BD28-F51BE10D9F99}"/>
                </a:ext>
                <a:ext uri="{C183D7F6-B498-43B3-948B-1728B52AA6E4}">
                  <adec:decorative xmlns:adec="http://schemas.microsoft.com/office/drawing/2017/decorative" val="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859" t="3428" r="2481" b="4171"/>
            <a:stretch/>
          </p:blipFill>
          <p:spPr bwMode="auto">
            <a:xfrm>
              <a:off x="2729034" y="2953222"/>
              <a:ext cx="362888" cy="2408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3F89847-569F-4297-A1C2-864C20E31654}"/>
                </a:ext>
                <a:ext uri="{C183D7F6-B498-43B3-948B-1728B52AA6E4}">
                  <adec:decorative xmlns:adec="http://schemas.microsoft.com/office/drawing/2017/decorative" val="1"/>
                </a:ext>
              </a:extLst>
            </p:cNvPr>
            <p:cNvPicPr>
              <a:picLocks noChangeAspect="1" noChangeArrowheads="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3379" t="9892" r="3379" b="14838"/>
            <a:stretch/>
          </p:blipFill>
          <p:spPr bwMode="auto">
            <a:xfrm>
              <a:off x="1711233" y="3454682"/>
              <a:ext cx="651485" cy="90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64531D-13E7-49E3-9C14-D632DFA4DCBC}"/>
                </a:ext>
                <a:ext uri="{C183D7F6-B498-43B3-948B-1728B52AA6E4}">
                  <adec:decorative xmlns:adec="http://schemas.microsoft.com/office/drawing/2017/decorative" val="1"/>
                </a:ext>
              </a:extLst>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l="9650" t="22426" r="9650" b="21598"/>
            <a:stretch/>
          </p:blipFill>
          <p:spPr bwMode="auto">
            <a:xfrm>
              <a:off x="2731717" y="5114123"/>
              <a:ext cx="357522" cy="10477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E38681BE-F4AE-46CA-A714-6F6E9C408B3C}"/>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23070" y="3372655"/>
              <a:ext cx="521825" cy="200266"/>
            </a:xfrm>
            <a:prstGeom prst="rect">
              <a:avLst/>
            </a:prstGeom>
          </p:spPr>
        </p:pic>
        <p:grpSp>
          <p:nvGrpSpPr>
            <p:cNvPr id="281" name="Group 280">
              <a:extLst>
                <a:ext uri="{FF2B5EF4-FFF2-40B4-BE49-F238E27FC236}">
                  <a16:creationId xmlns:a16="http://schemas.microsoft.com/office/drawing/2014/main" id="{F7186DF6-199E-4D71-BED5-7E39C5F5817D}"/>
                </a:ext>
                <a:ext uri="{C183D7F6-B498-43B3-948B-1728B52AA6E4}">
                  <adec:decorative xmlns:adec="http://schemas.microsoft.com/office/drawing/2017/decorative" val="1"/>
                </a:ext>
              </a:extLst>
            </p:cNvPr>
            <p:cNvGrpSpPr>
              <a:grpSpLocks noChangeAspect="1"/>
            </p:cNvGrpSpPr>
            <p:nvPr/>
          </p:nvGrpSpPr>
          <p:grpSpPr>
            <a:xfrm>
              <a:off x="3481192" y="4592956"/>
              <a:ext cx="605581" cy="267330"/>
              <a:chOff x="5581072" y="4839747"/>
              <a:chExt cx="1676979" cy="740289"/>
            </a:xfrm>
          </p:grpSpPr>
          <p:pic>
            <p:nvPicPr>
              <p:cNvPr id="290" name="Picture 289">
                <a:extLst>
                  <a:ext uri="{FF2B5EF4-FFF2-40B4-BE49-F238E27FC236}">
                    <a16:creationId xmlns:a16="http://schemas.microsoft.com/office/drawing/2014/main" id="{CF1C31FF-147E-43FE-A434-D513242F8B36}"/>
                  </a:ext>
                  <a:ext uri="{C183D7F6-B498-43B3-948B-1728B52AA6E4}">
                    <adec:decorative xmlns:adec="http://schemas.microsoft.com/office/drawing/2017/decorative" val="1"/>
                  </a:ext>
                </a:extLst>
              </p:cNvPr>
              <p:cNvPicPr>
                <a:picLocks noChangeAspect="1"/>
              </p:cNvPicPr>
              <p:nvPr/>
            </p:nvPicPr>
            <p:blipFill rotWithShape="1">
              <a:blip r:embed="rId23"/>
              <a:srcRect l="8429" t="40828" r="81572" b="40542"/>
              <a:stretch/>
            </p:blipFill>
            <p:spPr>
              <a:xfrm>
                <a:off x="5581072" y="4839747"/>
                <a:ext cx="794456" cy="740289"/>
              </a:xfrm>
              <a:prstGeom prst="rect">
                <a:avLst/>
              </a:prstGeom>
              <a:effectLst/>
            </p:spPr>
          </p:pic>
          <p:pic>
            <p:nvPicPr>
              <p:cNvPr id="301" name="Picture 300">
                <a:extLst>
                  <a:ext uri="{FF2B5EF4-FFF2-40B4-BE49-F238E27FC236}">
                    <a16:creationId xmlns:a16="http://schemas.microsoft.com/office/drawing/2014/main" id="{C22F85EA-C194-4627-95C3-77CFA07CE867}"/>
                  </a:ext>
                  <a:ext uri="{C183D7F6-B498-43B3-948B-1728B52AA6E4}">
                    <adec:decorative xmlns:adec="http://schemas.microsoft.com/office/drawing/2017/decorative" val="1"/>
                  </a:ext>
                </a:extLst>
              </p:cNvPr>
              <p:cNvPicPr>
                <a:picLocks noChangeAspect="1"/>
              </p:cNvPicPr>
              <p:nvPr/>
            </p:nvPicPr>
            <p:blipFill rotWithShape="1">
              <a:blip r:embed="rId24"/>
              <a:srcRect l="18768" t="47394" r="70465" b="47107"/>
              <a:stretch/>
            </p:blipFill>
            <p:spPr>
              <a:xfrm>
                <a:off x="6402613" y="4914902"/>
                <a:ext cx="855438" cy="218506"/>
              </a:xfrm>
              <a:prstGeom prst="rect">
                <a:avLst/>
              </a:prstGeom>
              <a:effectLst/>
            </p:spPr>
          </p:pic>
          <p:pic>
            <p:nvPicPr>
              <p:cNvPr id="310" name="Picture 309">
                <a:extLst>
                  <a:ext uri="{FF2B5EF4-FFF2-40B4-BE49-F238E27FC236}">
                    <a16:creationId xmlns:a16="http://schemas.microsoft.com/office/drawing/2014/main" id="{54EEA6CC-1C26-47A5-95DE-2907D9EBF3FC}"/>
                  </a:ext>
                  <a:ext uri="{C183D7F6-B498-43B3-948B-1728B52AA6E4}">
                    <adec:decorative xmlns:adec="http://schemas.microsoft.com/office/drawing/2017/decorative" val="1"/>
                  </a:ext>
                </a:extLst>
              </p:cNvPr>
              <p:cNvPicPr>
                <a:picLocks noChangeAspect="1"/>
              </p:cNvPicPr>
              <p:nvPr/>
            </p:nvPicPr>
            <p:blipFill rotWithShape="1">
              <a:blip r:embed="rId24"/>
              <a:srcRect l="29854" t="47394" r="64032" b="47107"/>
              <a:stretch/>
            </p:blipFill>
            <p:spPr>
              <a:xfrm>
                <a:off x="6419850" y="5104384"/>
                <a:ext cx="485775" cy="218506"/>
              </a:xfrm>
              <a:prstGeom prst="rect">
                <a:avLst/>
              </a:prstGeom>
              <a:effectLst/>
            </p:spPr>
          </p:pic>
          <p:pic>
            <p:nvPicPr>
              <p:cNvPr id="319" name="Picture 318">
                <a:extLst>
                  <a:ext uri="{FF2B5EF4-FFF2-40B4-BE49-F238E27FC236}">
                    <a16:creationId xmlns:a16="http://schemas.microsoft.com/office/drawing/2014/main" id="{ABB199A2-B718-4524-8B75-0A9986701573}"/>
                  </a:ext>
                  <a:ext uri="{C183D7F6-B498-43B3-948B-1728B52AA6E4}">
                    <adec:decorative xmlns:adec="http://schemas.microsoft.com/office/drawing/2017/decorative" val="1"/>
                  </a:ext>
                </a:extLst>
              </p:cNvPr>
              <p:cNvPicPr>
                <a:picLocks noChangeAspect="1"/>
              </p:cNvPicPr>
              <p:nvPr/>
            </p:nvPicPr>
            <p:blipFill rotWithShape="1">
              <a:blip r:embed="rId24"/>
              <a:srcRect l="36028" t="47394" r="55700" b="47107"/>
              <a:stretch/>
            </p:blipFill>
            <p:spPr>
              <a:xfrm>
                <a:off x="6407944" y="5293866"/>
                <a:ext cx="657225" cy="218506"/>
              </a:xfrm>
              <a:prstGeom prst="rect">
                <a:avLst/>
              </a:prstGeom>
              <a:effectLst/>
            </p:spPr>
          </p:pic>
        </p:grpSp>
        <p:pic>
          <p:nvPicPr>
            <p:cNvPr id="4" name="Picture 3">
              <a:extLst>
                <a:ext uri="{FF2B5EF4-FFF2-40B4-BE49-F238E27FC236}">
                  <a16:creationId xmlns:a16="http://schemas.microsoft.com/office/drawing/2014/main" id="{03F186F2-1993-4AA1-8354-5207529E9561}"/>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3588472" y="4281862"/>
              <a:ext cx="391021" cy="103560"/>
            </a:xfrm>
            <a:prstGeom prst="rect">
              <a:avLst/>
            </a:prstGeom>
          </p:spPr>
        </p:pic>
        <p:pic>
          <p:nvPicPr>
            <p:cNvPr id="94" name="Picture 2">
              <a:extLst>
                <a:ext uri="{FF2B5EF4-FFF2-40B4-BE49-F238E27FC236}">
                  <a16:creationId xmlns:a16="http://schemas.microsoft.com/office/drawing/2014/main" id="{B87F22D1-90CC-4DB9-AA14-BA07914A4720}"/>
                </a:ext>
                <a:ext uri="{C183D7F6-B498-43B3-948B-1728B52AA6E4}">
                  <adec:decorative xmlns:adec="http://schemas.microsoft.com/office/drawing/2017/decorative" val="1"/>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26523" y="3871895"/>
              <a:ext cx="514918" cy="99563"/>
            </a:xfrm>
            <a:prstGeom prst="rect">
              <a:avLst/>
            </a:prstGeom>
            <a:noFill/>
            <a:extLst>
              <a:ext uri="{909E8E84-426E-40DD-AFC4-6F175D3DCCD1}">
                <a14:hiddenFill xmlns:a14="http://schemas.microsoft.com/office/drawing/2010/main">
                  <a:solidFill>
                    <a:srgbClr val="FFFFFF"/>
                  </a:solidFill>
                </a14:hiddenFill>
              </a:ext>
            </a:extLst>
          </p:spPr>
        </p:pic>
        <p:pic>
          <p:nvPicPr>
            <p:cNvPr id="97" name="Graphic 96">
              <a:extLst>
                <a:ext uri="{FF2B5EF4-FFF2-40B4-BE49-F238E27FC236}">
                  <a16:creationId xmlns:a16="http://schemas.microsoft.com/office/drawing/2014/main" id="{58B4C2B8-8CB4-44B4-9476-76590BB54D8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01620" y="3468164"/>
              <a:ext cx="427907" cy="124035"/>
            </a:xfrm>
            <a:prstGeom prst="rect">
              <a:avLst/>
            </a:prstGeom>
          </p:spPr>
        </p:pic>
        <p:pic>
          <p:nvPicPr>
            <p:cNvPr id="98" name="Picture 8">
              <a:extLst>
                <a:ext uri="{FF2B5EF4-FFF2-40B4-BE49-F238E27FC236}">
                  <a16:creationId xmlns:a16="http://schemas.microsoft.com/office/drawing/2014/main" id="{21D52E9D-1ADF-4113-B1D7-10FA17F88073}"/>
                </a:ext>
                <a:ext uri="{C183D7F6-B498-43B3-948B-1728B52AA6E4}">
                  <adec:decorative xmlns:adec="http://schemas.microsoft.com/office/drawing/2017/decorative" val="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514038" y="3025574"/>
              <a:ext cx="539889" cy="1288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Media logos like T-Movile, Rogers, Nascar">
            <a:extLst>
              <a:ext uri="{FF2B5EF4-FFF2-40B4-BE49-F238E27FC236}">
                <a16:creationId xmlns:a16="http://schemas.microsoft.com/office/drawing/2014/main" id="{2186A89F-E74D-4E03-9FFB-B2F09F77152A}"/>
              </a:ext>
            </a:extLst>
          </p:cNvPr>
          <p:cNvGrpSpPr/>
          <p:nvPr/>
        </p:nvGrpSpPr>
        <p:grpSpPr>
          <a:xfrm>
            <a:off x="4481421" y="2495304"/>
            <a:ext cx="1089062" cy="2762753"/>
            <a:chOff x="4481421" y="2495304"/>
            <a:chExt cx="1089062" cy="2762753"/>
          </a:xfrm>
        </p:grpSpPr>
        <p:sp>
          <p:nvSpPr>
            <p:cNvPr id="14" name="TextBox 13">
              <a:extLst>
                <a:ext uri="{FF2B5EF4-FFF2-40B4-BE49-F238E27FC236}">
                  <a16:creationId xmlns:a16="http://schemas.microsoft.com/office/drawing/2014/main" id="{F0182793-C1A3-4E1A-81B5-558DC1FBEDA4}"/>
                </a:ext>
              </a:extLst>
            </p:cNvPr>
            <p:cNvSpPr txBox="1"/>
            <p:nvPr/>
          </p:nvSpPr>
          <p:spPr>
            <a:xfrm>
              <a:off x="4481421" y="2495304"/>
              <a:ext cx="1089062"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Media</a:t>
              </a:r>
            </a:p>
          </p:txBody>
        </p:sp>
        <p:pic>
          <p:nvPicPr>
            <p:cNvPr id="78" name="Picture 1024">
              <a:extLst>
                <a:ext uri="{FF2B5EF4-FFF2-40B4-BE49-F238E27FC236}">
                  <a16:creationId xmlns:a16="http://schemas.microsoft.com/office/drawing/2014/main" id="{F3B902BA-137A-48ED-8D7F-F94AB64597A7}"/>
                </a:ext>
                <a:ext uri="{C183D7F6-B498-43B3-948B-1728B52AA6E4}">
                  <adec:decorative xmlns:adec="http://schemas.microsoft.com/office/drawing/2017/decorative" val="1"/>
                </a:ext>
              </a:extLst>
            </p:cNvPr>
            <p:cNvPicPr>
              <a:picLocks noChangeAspect="1"/>
            </p:cNvPicPr>
            <p:nvPr/>
          </p:nvPicPr>
          <p:blipFill>
            <a:blip r:embed="rId31">
              <a:clrChange>
                <a:clrFrom>
                  <a:srgbClr val="FEFEFE"/>
                </a:clrFrom>
                <a:clrTo>
                  <a:srgbClr val="FEFEFE">
                    <a:alpha val="0"/>
                  </a:srgbClr>
                </a:clrTo>
              </a:clrChange>
            </a:blip>
            <a:stretch>
              <a:fillRect/>
            </a:stretch>
          </p:blipFill>
          <p:spPr>
            <a:xfrm>
              <a:off x="4722056" y="3499198"/>
              <a:ext cx="607793" cy="101387"/>
            </a:xfrm>
            <a:prstGeom prst="rect">
              <a:avLst/>
            </a:prstGeom>
          </p:spPr>
        </p:pic>
        <p:pic>
          <p:nvPicPr>
            <p:cNvPr id="79" name="Picture 62">
              <a:extLst>
                <a:ext uri="{FF2B5EF4-FFF2-40B4-BE49-F238E27FC236}">
                  <a16:creationId xmlns:a16="http://schemas.microsoft.com/office/drawing/2014/main" id="{731722A4-6E2D-4D04-AE1B-29D56E2AD5D0}"/>
                </a:ext>
                <a:ext uri="{C183D7F6-B498-43B3-948B-1728B52AA6E4}">
                  <adec:decorative xmlns:adec="http://schemas.microsoft.com/office/drawing/2017/decorative" val="1"/>
                </a:ext>
              </a:extLst>
            </p:cNvPr>
            <p:cNvPicPr>
              <a:picLocks noChangeAspect="1" noChangeArrowheads="1"/>
            </p:cNvPicPr>
            <p:nvPr/>
          </p:nvPicPr>
          <p:blipFill rotWithShape="1">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l="4521" t="34078" r="4521" b="37038"/>
            <a:stretch/>
          </p:blipFill>
          <p:spPr bwMode="auto">
            <a:xfrm>
              <a:off x="4703980" y="4234434"/>
              <a:ext cx="643944" cy="1126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41">
              <a:extLst>
                <a:ext uri="{FF2B5EF4-FFF2-40B4-BE49-F238E27FC236}">
                  <a16:creationId xmlns:a16="http://schemas.microsoft.com/office/drawing/2014/main" id="{01485B60-BC45-4A5E-83A7-B6425D429C1F}"/>
                </a:ext>
                <a:ext uri="{C183D7F6-B498-43B3-948B-1728B52AA6E4}">
                  <adec:decorative xmlns:adec="http://schemas.microsoft.com/office/drawing/2017/decorative" val="1"/>
                </a:ext>
              </a:extLst>
            </p:cNvPr>
            <p:cNvPicPr>
              <a:picLocks noChangeAspect="1"/>
            </p:cNvPicPr>
            <p:nvPr/>
          </p:nvPicPr>
          <p:blipFill rotWithShape="1">
            <a:blip r:embed="rId33"/>
            <a:srcRect l="10119" t="19827" r="10119" b="19827"/>
            <a:stretch/>
          </p:blipFill>
          <p:spPr>
            <a:xfrm>
              <a:off x="4759879" y="4613082"/>
              <a:ext cx="532146" cy="202525"/>
            </a:xfrm>
            <a:prstGeom prst="rect">
              <a:avLst/>
            </a:prstGeom>
          </p:spPr>
        </p:pic>
        <p:pic>
          <p:nvPicPr>
            <p:cNvPr id="34" name="Picture 33">
              <a:extLst>
                <a:ext uri="{FF2B5EF4-FFF2-40B4-BE49-F238E27FC236}">
                  <a16:creationId xmlns:a16="http://schemas.microsoft.com/office/drawing/2014/main" id="{E928235E-87AC-40D5-B201-B12E8CE8F4A2}"/>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4743914" y="5081620"/>
              <a:ext cx="564076" cy="176437"/>
            </a:xfrm>
            <a:prstGeom prst="rect">
              <a:avLst/>
            </a:prstGeom>
          </p:spPr>
        </p:pic>
        <p:pic>
          <p:nvPicPr>
            <p:cNvPr id="36" name="Picture 35">
              <a:extLst>
                <a:ext uri="{FF2B5EF4-FFF2-40B4-BE49-F238E27FC236}">
                  <a16:creationId xmlns:a16="http://schemas.microsoft.com/office/drawing/2014/main" id="{C3E69ED4-3717-4008-88EE-EA0D2AA0101B}"/>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4742130" y="3866600"/>
              <a:ext cx="567644" cy="101819"/>
            </a:xfrm>
            <a:prstGeom prst="rect">
              <a:avLst/>
            </a:prstGeom>
          </p:spPr>
        </p:pic>
        <p:pic>
          <p:nvPicPr>
            <p:cNvPr id="37" name="Graphic 36">
              <a:extLst>
                <a:ext uri="{FF2B5EF4-FFF2-40B4-BE49-F238E27FC236}">
                  <a16:creationId xmlns:a16="http://schemas.microsoft.com/office/drawing/2014/main" id="{2BAF97E5-93AE-42AF-AFB7-36DC2F0C5696}"/>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77354" y="2972679"/>
              <a:ext cx="497197" cy="218464"/>
            </a:xfrm>
            <a:prstGeom prst="rect">
              <a:avLst/>
            </a:prstGeom>
          </p:spPr>
        </p:pic>
      </p:grpSp>
      <p:grpSp>
        <p:nvGrpSpPr>
          <p:cNvPr id="10" name="Group 9" descr="Manufacturing logos like Shell, Goodyear, GE, Dow">
            <a:extLst>
              <a:ext uri="{FF2B5EF4-FFF2-40B4-BE49-F238E27FC236}">
                <a16:creationId xmlns:a16="http://schemas.microsoft.com/office/drawing/2014/main" id="{064D0CDB-7B7B-4EAF-917E-E509F5FDC587}"/>
              </a:ext>
            </a:extLst>
          </p:cNvPr>
          <p:cNvGrpSpPr/>
          <p:nvPr/>
        </p:nvGrpSpPr>
        <p:grpSpPr>
          <a:xfrm>
            <a:off x="6000496" y="2495304"/>
            <a:ext cx="2375786" cy="2721234"/>
            <a:chOff x="6000496" y="2495304"/>
            <a:chExt cx="2375786" cy="2721234"/>
          </a:xfrm>
        </p:grpSpPr>
        <p:sp>
          <p:nvSpPr>
            <p:cNvPr id="12" name="TextBox 11">
              <a:extLst>
                <a:ext uri="{FF2B5EF4-FFF2-40B4-BE49-F238E27FC236}">
                  <a16:creationId xmlns:a16="http://schemas.microsoft.com/office/drawing/2014/main" id="{03A554F9-A9D1-4938-9033-ED498C3A292F}"/>
                </a:ext>
              </a:extLst>
            </p:cNvPr>
            <p:cNvSpPr txBox="1"/>
            <p:nvPr/>
          </p:nvSpPr>
          <p:spPr>
            <a:xfrm>
              <a:off x="6508133" y="2495304"/>
              <a:ext cx="1266586"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Manufacturing</a:t>
              </a:r>
            </a:p>
          </p:txBody>
        </p:sp>
        <p:pic>
          <p:nvPicPr>
            <p:cNvPr id="46" name="Picture 42">
              <a:extLst>
                <a:ext uri="{FF2B5EF4-FFF2-40B4-BE49-F238E27FC236}">
                  <a16:creationId xmlns:a16="http://schemas.microsoft.com/office/drawing/2014/main" id="{3FE40789-8BA8-4CB8-9AB8-FD58792F74E1}"/>
                </a:ext>
                <a:ext uri="{C183D7F6-B498-43B3-948B-1728B52AA6E4}">
                  <adec:decorative xmlns:adec="http://schemas.microsoft.com/office/drawing/2017/decorative" val="1"/>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721077" y="3409609"/>
              <a:ext cx="615790" cy="1856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8283ADE-1619-418E-923B-58CE678DA1F7}"/>
                </a:ext>
                <a:ext uri="{C183D7F6-B498-43B3-948B-1728B52AA6E4}">
                  <adec:decorative xmlns:adec="http://schemas.microsoft.com/office/drawing/2017/decorative" val="1"/>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6610" t="30404" r="6610" b="30404"/>
            <a:stretch/>
          </p:blipFill>
          <p:spPr>
            <a:xfrm>
              <a:off x="7700464" y="3002293"/>
              <a:ext cx="659035" cy="167527"/>
            </a:xfrm>
            <a:prstGeom prst="rect">
              <a:avLst/>
            </a:prstGeom>
          </p:spPr>
        </p:pic>
        <p:pic>
          <p:nvPicPr>
            <p:cNvPr id="51" name="Picture 50">
              <a:extLst>
                <a:ext uri="{FF2B5EF4-FFF2-40B4-BE49-F238E27FC236}">
                  <a16:creationId xmlns:a16="http://schemas.microsoft.com/office/drawing/2014/main" id="{28B364F5-9893-41A6-AE0C-6A248CA1467C}"/>
                </a:ext>
                <a:ext uri="{C183D7F6-B498-43B3-948B-1728B52AA6E4}">
                  <adec:decorative xmlns:adec="http://schemas.microsoft.com/office/drawing/2017/decorative" val="1"/>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0823" t="22372" r="10823" b="22372"/>
            <a:stretch/>
          </p:blipFill>
          <p:spPr>
            <a:xfrm>
              <a:off x="6000496" y="3550687"/>
              <a:ext cx="534853" cy="188595"/>
            </a:xfrm>
            <a:prstGeom prst="rect">
              <a:avLst/>
            </a:prstGeom>
          </p:spPr>
        </p:pic>
        <p:pic>
          <p:nvPicPr>
            <p:cNvPr id="357" name="Picture 16">
              <a:extLst>
                <a:ext uri="{FF2B5EF4-FFF2-40B4-BE49-F238E27FC236}">
                  <a16:creationId xmlns:a16="http://schemas.microsoft.com/office/drawing/2014/main" id="{597E8D57-A398-4232-80A4-D7E094A47FA8}"/>
                </a:ext>
                <a:ext uri="{C183D7F6-B498-43B3-948B-1728B52AA6E4}">
                  <adec:decorative xmlns:adec="http://schemas.microsoft.com/office/drawing/2017/decorative" val="1"/>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953606" y="4275681"/>
              <a:ext cx="291559" cy="29156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8D7329E5-75A9-4277-B3F7-A03411043B58}"/>
                </a:ext>
                <a:ext uri="{C183D7F6-B498-43B3-948B-1728B52AA6E4}">
                  <adec:decorative xmlns:adec="http://schemas.microsoft.com/office/drawing/2017/decorative" val="1"/>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805094" y="3723035"/>
              <a:ext cx="588583" cy="20135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66">
              <a:extLst>
                <a:ext uri="{FF2B5EF4-FFF2-40B4-BE49-F238E27FC236}">
                  <a16:creationId xmlns:a16="http://schemas.microsoft.com/office/drawing/2014/main" id="{E0B3C5C3-DE8D-431C-90B8-EBED989D1EF9}"/>
                </a:ext>
                <a:ext uri="{C183D7F6-B498-43B3-948B-1728B52AA6E4}">
                  <adec:decorative xmlns:adec="http://schemas.microsoft.com/office/drawing/2017/decorative" val="1"/>
                </a:ext>
              </a:extLst>
            </p:cNvPr>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l="8819" t="24242" r="8817" b="24848"/>
            <a:stretch/>
          </p:blipFill>
          <p:spPr bwMode="auto">
            <a:xfrm>
              <a:off x="6753717" y="4992105"/>
              <a:ext cx="691337" cy="128197"/>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0">
              <a:extLst>
                <a:ext uri="{FF2B5EF4-FFF2-40B4-BE49-F238E27FC236}">
                  <a16:creationId xmlns:a16="http://schemas.microsoft.com/office/drawing/2014/main" id="{45A7ACA6-23C9-4A86-AF7C-E990F0F8647C}"/>
                </a:ext>
                <a:ext uri="{C183D7F6-B498-43B3-948B-1728B52AA6E4}">
                  <adec:decorative xmlns:adec="http://schemas.microsoft.com/office/drawing/2017/decorative" val="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095043" y="3008303"/>
              <a:ext cx="345758" cy="137441"/>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14">
              <a:extLst>
                <a:ext uri="{FF2B5EF4-FFF2-40B4-BE49-F238E27FC236}">
                  <a16:creationId xmlns:a16="http://schemas.microsoft.com/office/drawing/2014/main" id="{29F1045C-2532-41E8-A45F-4F47EF9E56E3}"/>
                </a:ext>
                <a:ext uri="{C183D7F6-B498-43B3-948B-1728B52AA6E4}">
                  <adec:decorative xmlns:adec="http://schemas.microsoft.com/office/drawing/2017/decorative" val="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126072" y="4118825"/>
              <a:ext cx="283700" cy="378269"/>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32">
              <a:extLst>
                <a:ext uri="{FF2B5EF4-FFF2-40B4-BE49-F238E27FC236}">
                  <a16:creationId xmlns:a16="http://schemas.microsoft.com/office/drawing/2014/main" id="{B3424A71-CCBB-49A4-97E6-D6FC664D9F7E}"/>
                </a:ext>
                <a:ext uri="{C183D7F6-B498-43B3-948B-1728B52AA6E4}">
                  <adec:decorative xmlns:adec="http://schemas.microsoft.com/office/drawing/2017/decorative" val="1"/>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962854" y="2988171"/>
              <a:ext cx="273063" cy="257452"/>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4">
              <a:extLst>
                <a:ext uri="{FF2B5EF4-FFF2-40B4-BE49-F238E27FC236}">
                  <a16:creationId xmlns:a16="http://schemas.microsoft.com/office/drawing/2014/main" id="{56CB4F40-A40D-440F-87FB-D555C810A575}"/>
                </a:ext>
                <a:ext uri="{C183D7F6-B498-43B3-948B-1728B52AA6E4}">
                  <adec:decorative xmlns:adec="http://schemas.microsoft.com/office/drawing/2017/decorative" val="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872328" y="3877101"/>
              <a:ext cx="313289" cy="267297"/>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80A393B5-85C5-4DA0-AD2B-019FF156F540}"/>
                </a:ext>
                <a:ext uri="{C183D7F6-B498-43B3-948B-1728B52AA6E4}">
                  <adec:decorative xmlns:adec="http://schemas.microsoft.com/office/drawing/2017/decorative" val="1"/>
                </a:ext>
              </a:extLst>
            </p:cNvPr>
            <p:cNvPicPr>
              <a:picLocks noChangeAspect="1"/>
            </p:cNvPicPr>
            <p:nvPr/>
          </p:nvPicPr>
          <p:blipFill>
            <a:blip r:embed="rId48"/>
            <a:stretch>
              <a:fillRect/>
            </a:stretch>
          </p:blipFill>
          <p:spPr>
            <a:xfrm>
              <a:off x="6127205" y="4902036"/>
              <a:ext cx="281435" cy="314502"/>
            </a:xfrm>
            <a:prstGeom prst="rect">
              <a:avLst/>
            </a:prstGeom>
          </p:spPr>
        </p:pic>
        <p:pic>
          <p:nvPicPr>
            <p:cNvPr id="7" name="Graphic 6">
              <a:extLst>
                <a:ext uri="{FF2B5EF4-FFF2-40B4-BE49-F238E27FC236}">
                  <a16:creationId xmlns:a16="http://schemas.microsoft.com/office/drawing/2014/main" id="{B0DC3E43-A5DD-4164-ACB3-6F34981EA63E}"/>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692394" y="4415715"/>
              <a:ext cx="673157" cy="228005"/>
            </a:xfrm>
            <a:prstGeom prst="rect">
              <a:avLst/>
            </a:prstGeom>
          </p:spPr>
        </p:pic>
        <p:pic>
          <p:nvPicPr>
            <p:cNvPr id="26" name="Picture 25">
              <a:extLst>
                <a:ext uri="{FF2B5EF4-FFF2-40B4-BE49-F238E27FC236}">
                  <a16:creationId xmlns:a16="http://schemas.microsoft.com/office/drawing/2014/main" id="{C77B04BC-2635-44D9-820E-AA9075D03D39}"/>
                </a:ext>
                <a:ext uri="{C183D7F6-B498-43B3-948B-1728B52AA6E4}">
                  <adec:decorative xmlns:adec="http://schemas.microsoft.com/office/drawing/2017/decorative" val="1"/>
                </a:ext>
              </a:extLst>
            </p:cNvPr>
            <p:cNvPicPr>
              <a:picLocks noChangeAspect="1"/>
            </p:cNvPicPr>
            <p:nvPr/>
          </p:nvPicPr>
          <p:blipFill rotWithShape="1">
            <a:blip r:embed="rId51"/>
            <a:srcRect l="2968" t="10164" r="2968" b="10164"/>
            <a:stretch/>
          </p:blipFill>
          <p:spPr>
            <a:xfrm>
              <a:off x="7681662" y="4978100"/>
              <a:ext cx="694620" cy="149787"/>
            </a:xfrm>
            <a:prstGeom prst="rect">
              <a:avLst/>
            </a:prstGeom>
          </p:spPr>
        </p:pic>
      </p:grpSp>
      <p:grpSp>
        <p:nvGrpSpPr>
          <p:cNvPr id="27" name="Group 26" descr="Financial services logos like PayPal, Bank of America, Mastercard">
            <a:extLst>
              <a:ext uri="{FF2B5EF4-FFF2-40B4-BE49-F238E27FC236}">
                <a16:creationId xmlns:a16="http://schemas.microsoft.com/office/drawing/2014/main" id="{CF77BD13-1741-44C4-B5ED-0F9B52F56921}"/>
              </a:ext>
            </a:extLst>
          </p:cNvPr>
          <p:cNvGrpSpPr/>
          <p:nvPr/>
        </p:nvGrpSpPr>
        <p:grpSpPr>
          <a:xfrm>
            <a:off x="8872466" y="2495304"/>
            <a:ext cx="1633833" cy="2712169"/>
            <a:chOff x="8872466" y="2495304"/>
            <a:chExt cx="1633833" cy="2712169"/>
          </a:xfrm>
        </p:grpSpPr>
        <p:sp>
          <p:nvSpPr>
            <p:cNvPr id="16" name="TextBox 15">
              <a:extLst>
                <a:ext uri="{FF2B5EF4-FFF2-40B4-BE49-F238E27FC236}">
                  <a16:creationId xmlns:a16="http://schemas.microsoft.com/office/drawing/2014/main" id="{F7A927A8-A768-4695-ACC2-DBE99A645EA8}"/>
                </a:ext>
              </a:extLst>
            </p:cNvPr>
            <p:cNvSpPr txBox="1"/>
            <p:nvPr/>
          </p:nvSpPr>
          <p:spPr>
            <a:xfrm>
              <a:off x="9078045" y="2495304"/>
              <a:ext cx="1410038"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Financial services</a:t>
              </a:r>
            </a:p>
          </p:txBody>
        </p:sp>
        <p:pic>
          <p:nvPicPr>
            <p:cNvPr id="66" name="Picture 65">
              <a:extLst>
                <a:ext uri="{FF2B5EF4-FFF2-40B4-BE49-F238E27FC236}">
                  <a16:creationId xmlns:a16="http://schemas.microsoft.com/office/drawing/2014/main" id="{BA25E0AA-A35C-4E3F-8927-33978EC3657D}"/>
                </a:ext>
                <a:ext uri="{C183D7F6-B498-43B3-948B-1728B52AA6E4}">
                  <adec:decorative xmlns:adec="http://schemas.microsoft.com/office/drawing/2017/decorative" val="1"/>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227241" y="2943523"/>
              <a:ext cx="241607" cy="241848"/>
            </a:xfrm>
            <a:prstGeom prst="rect">
              <a:avLst/>
            </a:prstGeom>
          </p:spPr>
        </p:pic>
        <p:pic>
          <p:nvPicPr>
            <p:cNvPr id="313" name="Picture 48">
              <a:extLst>
                <a:ext uri="{FF2B5EF4-FFF2-40B4-BE49-F238E27FC236}">
                  <a16:creationId xmlns:a16="http://schemas.microsoft.com/office/drawing/2014/main" id="{51FC2822-4417-48F8-AC8E-3C102EF58FD8}"/>
                </a:ext>
                <a:ext uri="{C183D7F6-B498-43B3-948B-1728B52AA6E4}">
                  <adec:decorative xmlns:adec="http://schemas.microsoft.com/office/drawing/2017/decorative" val="1"/>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t="26615" b="26615"/>
            <a:stretch/>
          </p:blipFill>
          <p:spPr bwMode="auto">
            <a:xfrm>
              <a:off x="9939358" y="2966476"/>
              <a:ext cx="557448" cy="260723"/>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330">
              <a:extLst>
                <a:ext uri="{FF2B5EF4-FFF2-40B4-BE49-F238E27FC236}">
                  <a16:creationId xmlns:a16="http://schemas.microsoft.com/office/drawing/2014/main" id="{2F651668-0399-47A9-BCA3-CEEC1CAA23FF}"/>
                </a:ext>
                <a:ext uri="{C183D7F6-B498-43B3-948B-1728B52AA6E4}">
                  <adec:decorative xmlns:adec="http://schemas.microsoft.com/office/drawing/2017/decorative" val="1"/>
                </a:ext>
              </a:extLst>
            </p:cNvPr>
            <p:cNvPicPr>
              <a:picLocks noChangeAspect="1"/>
            </p:cNvPicPr>
            <p:nvPr/>
          </p:nvPicPr>
          <p:blipFill>
            <a:blip r:embed="rId54"/>
            <a:stretch>
              <a:fillRect/>
            </a:stretch>
          </p:blipFill>
          <p:spPr>
            <a:xfrm>
              <a:off x="9988430" y="3684162"/>
              <a:ext cx="459305" cy="377507"/>
            </a:xfrm>
            <a:prstGeom prst="rect">
              <a:avLst/>
            </a:prstGeom>
          </p:spPr>
        </p:pic>
        <p:pic>
          <p:nvPicPr>
            <p:cNvPr id="336" name="Picture 335">
              <a:extLst>
                <a:ext uri="{FF2B5EF4-FFF2-40B4-BE49-F238E27FC236}">
                  <a16:creationId xmlns:a16="http://schemas.microsoft.com/office/drawing/2014/main" id="{7B4D7978-BA7A-4C44-BC02-45EEEE99B8D5}"/>
                </a:ext>
                <a:ext uri="{C183D7F6-B498-43B3-948B-1728B52AA6E4}">
                  <adec:decorative xmlns:adec="http://schemas.microsoft.com/office/drawing/2017/decorative" val="1"/>
                </a:ext>
              </a:extLst>
            </p:cNvPr>
            <p:cNvPicPr>
              <a:picLocks noChangeAspect="1"/>
            </p:cNvPicPr>
            <p:nvPr/>
          </p:nvPicPr>
          <p:blipFill rotWithShape="1">
            <a:blip r:embed="rId55"/>
            <a:srcRect l="606" r="701"/>
            <a:stretch/>
          </p:blipFill>
          <p:spPr>
            <a:xfrm>
              <a:off x="8872466" y="3504929"/>
              <a:ext cx="1022977" cy="123467"/>
            </a:xfrm>
            <a:prstGeom prst="rect">
              <a:avLst/>
            </a:prstGeom>
          </p:spPr>
        </p:pic>
        <p:pic>
          <p:nvPicPr>
            <p:cNvPr id="351" name="Picture 22">
              <a:extLst>
                <a:ext uri="{FF2B5EF4-FFF2-40B4-BE49-F238E27FC236}">
                  <a16:creationId xmlns:a16="http://schemas.microsoft.com/office/drawing/2014/main" id="{2760F6AB-B4A8-4B76-8CAD-291BEBE72656}"/>
                </a:ext>
                <a:ext uri="{C183D7F6-B498-43B3-948B-1728B52AA6E4}">
                  <adec:decorative xmlns:adec="http://schemas.microsoft.com/office/drawing/2017/decorative" val="1"/>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947138" y="4884267"/>
              <a:ext cx="541889" cy="16502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2646EE16-5243-47DD-9988-E807F179910B}"/>
                </a:ext>
                <a:ext uri="{C183D7F6-B498-43B3-948B-1728B52AA6E4}">
                  <adec:decorative xmlns:adec="http://schemas.microsoft.com/office/drawing/2017/decorative" val="1"/>
                </a:ext>
              </a:extLst>
            </p:cNvPr>
            <p:cNvPicPr>
              <a:picLocks noChangeAspect="1"/>
            </p:cNvPicPr>
            <p:nvPr/>
          </p:nvPicPr>
          <p:blipFill>
            <a:blip r:embed="rId57"/>
            <a:stretch>
              <a:fillRect/>
            </a:stretch>
          </p:blipFill>
          <p:spPr>
            <a:xfrm>
              <a:off x="9074385" y="4074954"/>
              <a:ext cx="547319" cy="142694"/>
            </a:xfrm>
            <a:prstGeom prst="rect">
              <a:avLst/>
            </a:prstGeom>
          </p:spPr>
        </p:pic>
        <p:pic>
          <p:nvPicPr>
            <p:cNvPr id="67" name="Picture 66">
              <a:extLst>
                <a:ext uri="{FF2B5EF4-FFF2-40B4-BE49-F238E27FC236}">
                  <a16:creationId xmlns:a16="http://schemas.microsoft.com/office/drawing/2014/main" id="{338AD077-ACE8-4A6C-AF2B-0805B67FE36B}"/>
                </a:ext>
                <a:ext uri="{C183D7F6-B498-43B3-948B-1728B52AA6E4}">
                  <adec:decorative xmlns:adec="http://schemas.microsoft.com/office/drawing/2017/decorative" val="1"/>
                </a:ext>
              </a:extLst>
            </p:cNvPr>
            <p:cNvPicPr>
              <a:picLocks noChangeAspect="1"/>
            </p:cNvPicPr>
            <p:nvPr/>
          </p:nvPicPr>
          <p:blipFill rotWithShape="1">
            <a:blip r:embed="rId58">
              <a:extLst>
                <a:ext uri="{BEBA8EAE-BF5A-486C-A8C5-ECC9F3942E4B}">
                  <a14:imgProps xmlns:a14="http://schemas.microsoft.com/office/drawing/2010/main">
                    <a14:imgLayer r:embed="rId59">
                      <a14:imgEffect>
                        <a14:brightnessContrast bright="-100000"/>
                      </a14:imgEffect>
                    </a14:imgLayer>
                  </a14:imgProps>
                </a:ext>
              </a:extLst>
            </a:blip>
            <a:srcRect l="2244" t="8391" r="2244" b="8391"/>
            <a:stretch/>
          </p:blipFill>
          <p:spPr>
            <a:xfrm>
              <a:off x="9113306" y="4651506"/>
              <a:ext cx="469477" cy="102262"/>
            </a:xfrm>
            <a:prstGeom prst="rect">
              <a:avLst/>
            </a:prstGeom>
          </p:spPr>
        </p:pic>
        <p:pic>
          <p:nvPicPr>
            <p:cNvPr id="83" name="Picture 82">
              <a:extLst>
                <a:ext uri="{FF2B5EF4-FFF2-40B4-BE49-F238E27FC236}">
                  <a16:creationId xmlns:a16="http://schemas.microsoft.com/office/drawing/2014/main" id="{1BD66869-64C0-4F9C-923D-10000AC49A9D}"/>
                </a:ext>
                <a:ext uri="{C183D7F6-B498-43B3-948B-1728B52AA6E4}">
                  <adec:decorative xmlns:adec="http://schemas.microsoft.com/office/drawing/2017/decorative" val="1"/>
                </a:ext>
              </a:extLst>
            </p:cNvPr>
            <p:cNvPicPr>
              <a:picLocks noChangeAspect="1"/>
            </p:cNvPicPr>
            <p:nvPr/>
          </p:nvPicPr>
          <p:blipFill>
            <a:blip r:embed="rId60">
              <a:clrChange>
                <a:clrFrom>
                  <a:srgbClr val="FFFFFF"/>
                </a:clrFrom>
                <a:clrTo>
                  <a:srgbClr val="FFFFFF">
                    <a:alpha val="0"/>
                  </a:srgbClr>
                </a:clrTo>
              </a:clrChange>
            </a:blip>
            <a:stretch>
              <a:fillRect/>
            </a:stretch>
          </p:blipFill>
          <p:spPr>
            <a:xfrm>
              <a:off x="8999952" y="5086027"/>
              <a:ext cx="696185" cy="121446"/>
            </a:xfrm>
            <a:prstGeom prst="rect">
              <a:avLst/>
            </a:prstGeom>
          </p:spPr>
        </p:pic>
        <p:pic>
          <p:nvPicPr>
            <p:cNvPr id="85" name="Picture 84">
              <a:extLst>
                <a:ext uri="{FF2B5EF4-FFF2-40B4-BE49-F238E27FC236}">
                  <a16:creationId xmlns:a16="http://schemas.microsoft.com/office/drawing/2014/main" id="{D55BD868-224D-47C0-942C-A843B46EB045}"/>
                </a:ext>
                <a:ext uri="{C183D7F6-B498-43B3-948B-1728B52AA6E4}">
                  <adec:decorative xmlns:adec="http://schemas.microsoft.com/office/drawing/2017/decorative" val="1"/>
                </a:ext>
              </a:extLst>
            </p:cNvPr>
            <p:cNvPicPr>
              <a:picLocks noChangeAspect="1"/>
            </p:cNvPicPr>
            <p:nvPr/>
          </p:nvPicPr>
          <p:blipFill rotWithShape="1">
            <a:blip r:embed="rId61"/>
            <a:srcRect t="23196" b="23196"/>
            <a:stretch/>
          </p:blipFill>
          <p:spPr>
            <a:xfrm>
              <a:off x="9929866" y="4353532"/>
              <a:ext cx="576433" cy="154507"/>
            </a:xfrm>
            <a:prstGeom prst="rect">
              <a:avLst/>
            </a:prstGeom>
          </p:spPr>
        </p:pic>
      </p:grpSp>
      <p:grpSp>
        <p:nvGrpSpPr>
          <p:cNvPr id="8" name="Group 7">
            <a:extLst>
              <a:ext uri="{FF2B5EF4-FFF2-40B4-BE49-F238E27FC236}">
                <a16:creationId xmlns:a16="http://schemas.microsoft.com/office/drawing/2014/main" id="{34E43302-744F-46C8-9C2F-B9EF8AFF44CB}"/>
              </a:ext>
              <a:ext uri="{C183D7F6-B498-43B3-948B-1728B52AA6E4}">
                <adec:decorative xmlns:adec="http://schemas.microsoft.com/office/drawing/2017/decorative" val="1"/>
              </a:ext>
            </a:extLst>
          </p:cNvPr>
          <p:cNvGrpSpPr/>
          <p:nvPr/>
        </p:nvGrpSpPr>
        <p:grpSpPr>
          <a:xfrm>
            <a:off x="1353508" y="2187000"/>
            <a:ext cx="9484983" cy="3429000"/>
            <a:chOff x="1353508" y="2081048"/>
            <a:chExt cx="9484983" cy="3429000"/>
          </a:xfrm>
        </p:grpSpPr>
        <p:cxnSp>
          <p:nvCxnSpPr>
            <p:cNvPr id="5" name="Straight Connector 4">
              <a:extLst>
                <a:ext uri="{FF2B5EF4-FFF2-40B4-BE49-F238E27FC236}">
                  <a16:creationId xmlns:a16="http://schemas.microsoft.com/office/drawing/2014/main" id="{377C0C62-A055-4D14-85D5-6B0E6CF96734}"/>
                </a:ext>
                <a:ext uri="{C183D7F6-B498-43B3-948B-1728B52AA6E4}">
                  <adec:decorative xmlns:adec="http://schemas.microsoft.com/office/drawing/2017/decorative" val="1"/>
                </a:ext>
              </a:extLst>
            </p:cNvPr>
            <p:cNvCxnSpPr>
              <a:cxnSpLocks/>
            </p:cNvCxnSpPr>
            <p:nvPr/>
          </p:nvCxnSpPr>
          <p:spPr>
            <a:xfrm>
              <a:off x="1353508"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A7259C-014A-4F37-949B-BA1CA4C70D23}"/>
                </a:ext>
                <a:ext uri="{C183D7F6-B498-43B3-948B-1728B52AA6E4}">
                  <adec:decorative xmlns:adec="http://schemas.microsoft.com/office/drawing/2017/decorative" val="1"/>
                </a:ext>
              </a:extLst>
            </p:cNvPr>
            <p:cNvCxnSpPr>
              <a:cxnSpLocks/>
            </p:cNvCxnSpPr>
            <p:nvPr/>
          </p:nvCxnSpPr>
          <p:spPr>
            <a:xfrm>
              <a:off x="4468028"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2EFE93A-6797-42FF-B12F-C419CE1ACADB}"/>
                </a:ext>
                <a:ext uri="{C183D7F6-B498-43B3-948B-1728B52AA6E4}">
                  <adec:decorative xmlns:adec="http://schemas.microsoft.com/office/drawing/2017/decorative" val="1"/>
                </a:ext>
              </a:extLst>
            </p:cNvPr>
            <p:cNvCxnSpPr>
              <a:cxnSpLocks/>
            </p:cNvCxnSpPr>
            <p:nvPr/>
          </p:nvCxnSpPr>
          <p:spPr>
            <a:xfrm>
              <a:off x="5583877"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FAAEC3A-3A15-43E5-B5B9-AA82D4EF4290}"/>
                </a:ext>
                <a:ext uri="{C183D7F6-B498-43B3-948B-1728B52AA6E4}">
                  <adec:decorative xmlns:adec="http://schemas.microsoft.com/office/drawing/2017/decorative" val="1"/>
                </a:ext>
              </a:extLst>
            </p:cNvPr>
            <p:cNvCxnSpPr>
              <a:cxnSpLocks/>
            </p:cNvCxnSpPr>
            <p:nvPr/>
          </p:nvCxnSpPr>
          <p:spPr>
            <a:xfrm>
              <a:off x="8727060"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467D43-CADD-4FCF-A53F-A11641183AD0}"/>
                </a:ext>
                <a:ext uri="{C183D7F6-B498-43B3-948B-1728B52AA6E4}">
                  <adec:decorative xmlns:adec="http://schemas.microsoft.com/office/drawing/2017/decorative" val="1"/>
                </a:ext>
              </a:extLst>
            </p:cNvPr>
            <p:cNvCxnSpPr>
              <a:cxnSpLocks/>
            </p:cNvCxnSpPr>
            <p:nvPr/>
          </p:nvCxnSpPr>
          <p:spPr>
            <a:xfrm>
              <a:off x="10838491" y="2081048"/>
              <a:ext cx="0" cy="3429000"/>
            </a:xfrm>
            <a:prstGeom prst="line">
              <a:avLst/>
            </a:prstGeom>
            <a:ln w="9525">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4" name="Group 223" descr="Health logos like Cerner and Lilly">
            <a:extLst>
              <a:ext uri="{FF2B5EF4-FFF2-40B4-BE49-F238E27FC236}">
                <a16:creationId xmlns:a16="http://schemas.microsoft.com/office/drawing/2014/main" id="{6160B6D5-7A24-4AA4-BDE0-FFDB1825D5EA}"/>
              </a:ext>
            </a:extLst>
          </p:cNvPr>
          <p:cNvGrpSpPr/>
          <p:nvPr/>
        </p:nvGrpSpPr>
        <p:grpSpPr>
          <a:xfrm>
            <a:off x="10986893" y="2495304"/>
            <a:ext cx="1070141" cy="2717821"/>
            <a:chOff x="10986893" y="2495304"/>
            <a:chExt cx="1070141" cy="2717821"/>
          </a:xfrm>
        </p:grpSpPr>
        <p:sp>
          <p:nvSpPr>
            <p:cNvPr id="15" name="TextBox 14">
              <a:extLst>
                <a:ext uri="{FF2B5EF4-FFF2-40B4-BE49-F238E27FC236}">
                  <a16:creationId xmlns:a16="http://schemas.microsoft.com/office/drawing/2014/main" id="{63D45CF2-01B3-44F6-9E6B-CCCA8F94C131}"/>
                </a:ext>
              </a:extLst>
            </p:cNvPr>
            <p:cNvSpPr txBox="1"/>
            <p:nvPr/>
          </p:nvSpPr>
          <p:spPr>
            <a:xfrm>
              <a:off x="11040426" y="2495304"/>
              <a:ext cx="96307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796">
                        <a:schemeClr val="bg1"/>
                      </a:gs>
                      <a:gs pos="31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Health</a:t>
              </a:r>
            </a:p>
          </p:txBody>
        </p:sp>
        <p:pic>
          <p:nvPicPr>
            <p:cNvPr id="74" name="Picture 73">
              <a:extLst>
                <a:ext uri="{FF2B5EF4-FFF2-40B4-BE49-F238E27FC236}">
                  <a16:creationId xmlns:a16="http://schemas.microsoft.com/office/drawing/2014/main" id="{2972B5E5-33AF-40B7-8F0B-AA9C4BA0C954}"/>
                </a:ext>
                <a:ext uri="{C183D7F6-B498-43B3-948B-1728B52AA6E4}">
                  <adec:decorative xmlns:adec="http://schemas.microsoft.com/office/drawing/2017/decorative" val="1"/>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165448" y="4266453"/>
              <a:ext cx="713031" cy="175335"/>
            </a:xfrm>
            <a:prstGeom prst="rect">
              <a:avLst/>
            </a:prstGeom>
          </p:spPr>
        </p:pic>
        <p:pic>
          <p:nvPicPr>
            <p:cNvPr id="76" name="Picture 75">
              <a:extLst>
                <a:ext uri="{FF2B5EF4-FFF2-40B4-BE49-F238E27FC236}">
                  <a16:creationId xmlns:a16="http://schemas.microsoft.com/office/drawing/2014/main" id="{8704BFFB-AF49-47F7-A267-4BAB2ED90F59}"/>
                </a:ext>
                <a:ext uri="{C183D7F6-B498-43B3-948B-1728B52AA6E4}">
                  <adec:decorative xmlns:adec="http://schemas.microsoft.com/office/drawing/2017/decorative" val="1"/>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1362207" y="4668785"/>
              <a:ext cx="319513" cy="174772"/>
            </a:xfrm>
            <a:prstGeom prst="rect">
              <a:avLst/>
            </a:prstGeom>
          </p:spPr>
        </p:pic>
        <p:pic>
          <p:nvPicPr>
            <p:cNvPr id="41" name="Picture 40">
              <a:extLst>
                <a:ext uri="{FF2B5EF4-FFF2-40B4-BE49-F238E27FC236}">
                  <a16:creationId xmlns:a16="http://schemas.microsoft.com/office/drawing/2014/main" id="{945A6470-10FB-494E-9B59-A797799A4C94}"/>
                </a:ext>
                <a:ext uri="{C183D7F6-B498-43B3-948B-1728B52AA6E4}">
                  <adec:decorative xmlns:adec="http://schemas.microsoft.com/office/drawing/2017/decorative" val="1"/>
                </a:ext>
              </a:extLst>
            </p:cNvPr>
            <p:cNvPicPr>
              <a:picLocks noChangeAspect="1"/>
            </p:cNvPicPr>
            <p:nvPr/>
          </p:nvPicPr>
          <p:blipFill rotWithShape="1">
            <a:blip r:embed="rId64">
              <a:clrChange>
                <a:clrFrom>
                  <a:srgbClr val="FFFFFF"/>
                </a:clrFrom>
                <a:clrTo>
                  <a:srgbClr val="FFFFFF">
                    <a:alpha val="0"/>
                  </a:srgbClr>
                </a:clrTo>
              </a:clrChange>
            </a:blip>
            <a:srcRect t="8002" b="4402"/>
            <a:stretch/>
          </p:blipFill>
          <p:spPr>
            <a:xfrm>
              <a:off x="11236831" y="3026596"/>
              <a:ext cx="570264" cy="140791"/>
            </a:xfrm>
            <a:prstGeom prst="rect">
              <a:avLst/>
            </a:prstGeom>
          </p:spPr>
        </p:pic>
        <p:pic>
          <p:nvPicPr>
            <p:cNvPr id="45" name="Picture 44">
              <a:extLst>
                <a:ext uri="{FF2B5EF4-FFF2-40B4-BE49-F238E27FC236}">
                  <a16:creationId xmlns:a16="http://schemas.microsoft.com/office/drawing/2014/main" id="{33E3AB93-A8FF-4A22-B4D4-C54DC795FADF}"/>
                </a:ext>
                <a:ext uri="{C183D7F6-B498-43B3-948B-1728B52AA6E4}">
                  <adec:decorative xmlns:adec="http://schemas.microsoft.com/office/drawing/2017/decorative" val="1"/>
                </a:ext>
              </a:extLst>
            </p:cNvPr>
            <p:cNvPicPr>
              <a:picLocks noChangeAspect="1"/>
            </p:cNvPicPr>
            <p:nvPr/>
          </p:nvPicPr>
          <p:blipFill>
            <a:blip r:embed="rId65"/>
            <a:stretch>
              <a:fillRect/>
            </a:stretch>
          </p:blipFill>
          <p:spPr>
            <a:xfrm>
              <a:off x="10986893" y="3394384"/>
              <a:ext cx="1070141" cy="141813"/>
            </a:xfrm>
            <a:prstGeom prst="rect">
              <a:avLst/>
            </a:prstGeom>
          </p:spPr>
        </p:pic>
        <p:pic>
          <p:nvPicPr>
            <p:cNvPr id="49" name="Picture 48">
              <a:extLst>
                <a:ext uri="{FF2B5EF4-FFF2-40B4-BE49-F238E27FC236}">
                  <a16:creationId xmlns:a16="http://schemas.microsoft.com/office/drawing/2014/main" id="{EB07AAEF-4A72-4270-983C-3019C74D7DC0}"/>
                </a:ext>
                <a:ext uri="{C183D7F6-B498-43B3-948B-1728B52AA6E4}">
                  <adec:decorative xmlns:adec="http://schemas.microsoft.com/office/drawing/2017/decorative" val="1"/>
                </a:ext>
              </a:extLst>
            </p:cNvPr>
            <p:cNvPicPr>
              <a:picLocks noChangeAspect="1"/>
            </p:cNvPicPr>
            <p:nvPr/>
          </p:nvPicPr>
          <p:blipFill rotWithShape="1">
            <a:blip r:embed="rId66"/>
            <a:srcRect t="3957" b="24120"/>
            <a:stretch/>
          </p:blipFill>
          <p:spPr>
            <a:xfrm>
              <a:off x="11268928" y="3731664"/>
              <a:ext cx="506070" cy="276262"/>
            </a:xfrm>
            <a:prstGeom prst="rect">
              <a:avLst/>
            </a:prstGeom>
          </p:spPr>
        </p:pic>
        <p:pic>
          <p:nvPicPr>
            <p:cNvPr id="52" name="Picture 51">
              <a:extLst>
                <a:ext uri="{FF2B5EF4-FFF2-40B4-BE49-F238E27FC236}">
                  <a16:creationId xmlns:a16="http://schemas.microsoft.com/office/drawing/2014/main" id="{C4105A58-1C6F-43D1-9936-8788CB35C17C}"/>
                </a:ext>
                <a:ext uri="{C183D7F6-B498-43B3-948B-1728B52AA6E4}">
                  <adec:decorative xmlns:adec="http://schemas.microsoft.com/office/drawing/2017/decorative" val="1"/>
                </a:ext>
              </a:extLst>
            </p:cNvPr>
            <p:cNvPicPr>
              <a:picLocks noChangeAspect="1"/>
            </p:cNvPicPr>
            <p:nvPr/>
          </p:nvPicPr>
          <p:blipFill rotWithShape="1">
            <a:blip r:embed="rId67">
              <a:clrChange>
                <a:clrFrom>
                  <a:srgbClr val="FFFFFF"/>
                </a:clrFrom>
                <a:clrTo>
                  <a:srgbClr val="FFFFFF">
                    <a:alpha val="0"/>
                  </a:srgbClr>
                </a:clrTo>
              </a:clrChange>
            </a:blip>
            <a:srcRect b="40040"/>
            <a:stretch/>
          </p:blipFill>
          <p:spPr>
            <a:xfrm>
              <a:off x="11257766" y="5070552"/>
              <a:ext cx="528395" cy="142573"/>
            </a:xfrm>
            <a:prstGeom prst="rect">
              <a:avLst/>
            </a:prstGeom>
          </p:spPr>
        </p:pic>
      </p:grpSp>
    </p:spTree>
    <p:extLst>
      <p:ext uri="{BB962C8B-B14F-4D97-AF65-F5344CB8AC3E}">
        <p14:creationId xmlns:p14="http://schemas.microsoft.com/office/powerpoint/2010/main" val="1420855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700" spd="-100000" fill="hold"/>
                                        <p:tgtEl>
                                          <p:spTgt spid="5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100"/>
                                  </p:stCondLst>
                                  <p:childTnLst>
                                    <p:animMotion origin="layout" path="M 0 -1.48148E-6 L 0 0.03542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animBg="1"/>
      <p:bldP spid="2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F9B0D1-E6C0-4356-908D-0281DEB623C2}"/>
              </a:ext>
            </a:extLst>
          </p:cNvPr>
          <p:cNvSpPr/>
          <p:nvPr/>
        </p:nvSpPr>
        <p:spPr bwMode="auto">
          <a:xfrm>
            <a:off x="-89661" y="0"/>
            <a:ext cx="6096000" cy="6858000"/>
          </a:xfrm>
          <a:prstGeom prst="rect">
            <a:avLst/>
          </a:prstGeom>
          <a:solidFill>
            <a:schemeClr val="accent2"/>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CAE20675-E76A-4E16-940A-F908947E080E}"/>
              </a:ext>
            </a:extLst>
          </p:cNvPr>
          <p:cNvSpPr/>
          <p:nvPr/>
        </p:nvSpPr>
        <p:spPr bwMode="auto">
          <a:xfrm>
            <a:off x="5890260" y="2495587"/>
            <a:ext cx="411480" cy="411480"/>
          </a:xfrm>
          <a:prstGeom prst="ellipse">
            <a:avLst/>
          </a:prstGeom>
          <a:solidFill>
            <a:schemeClr val="bg1"/>
          </a:solidFill>
          <a:ln w="7620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itle 1">
            <a:extLst>
              <a:ext uri="{FF2B5EF4-FFF2-40B4-BE49-F238E27FC236}">
                <a16:creationId xmlns:a16="http://schemas.microsoft.com/office/drawing/2014/main" id="{23A8B379-0C41-4A13-8D81-65E012557266}"/>
              </a:ext>
            </a:extLst>
          </p:cNvPr>
          <p:cNvSpPr txBox="1">
            <a:spLocks/>
          </p:cNvSpPr>
          <p:nvPr/>
        </p:nvSpPr>
        <p:spPr>
          <a:xfrm>
            <a:off x="8616728" y="1458910"/>
            <a:ext cx="294201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Modern Workplace</a:t>
            </a:r>
          </a:p>
        </p:txBody>
      </p:sp>
      <p:sp>
        <p:nvSpPr>
          <p:cNvPr id="2" name="Title 1">
            <a:extLst>
              <a:ext uri="{FF2B5EF4-FFF2-40B4-BE49-F238E27FC236}">
                <a16:creationId xmlns:a16="http://schemas.microsoft.com/office/drawing/2014/main" id="{881931CC-0977-4C12-B469-AA3EA5459945}"/>
              </a:ext>
            </a:extLst>
          </p:cNvPr>
          <p:cNvSpPr>
            <a:spLocks noGrp="1"/>
          </p:cNvSpPr>
          <p:nvPr>
            <p:ph type="title"/>
          </p:nvPr>
        </p:nvSpPr>
        <p:spPr>
          <a:xfrm>
            <a:off x="769106" y="1458910"/>
            <a:ext cx="2942015" cy="369332"/>
          </a:xfrm>
        </p:spPr>
        <p:txBody>
          <a:bodyPr/>
          <a:lstStyle/>
          <a:p>
            <a:pPr algn="r"/>
            <a:r>
              <a:rPr lang="en-US" sz="2400" dirty="0">
                <a:solidFill>
                  <a:schemeClr val="bg1"/>
                </a:solidFill>
              </a:rPr>
              <a:t>On-premises</a:t>
            </a:r>
          </a:p>
        </p:txBody>
      </p:sp>
      <p:sp>
        <p:nvSpPr>
          <p:cNvPr id="6" name="Rectangle 5">
            <a:extLst>
              <a:ext uri="{FF2B5EF4-FFF2-40B4-BE49-F238E27FC236}">
                <a16:creationId xmlns:a16="http://schemas.microsoft.com/office/drawing/2014/main" id="{D9532E15-87BA-422E-B3DD-98685138959B}"/>
              </a:ext>
            </a:extLst>
          </p:cNvPr>
          <p:cNvSpPr/>
          <p:nvPr/>
        </p:nvSpPr>
        <p:spPr>
          <a:xfrm>
            <a:off x="6829890" y="2320379"/>
            <a:ext cx="3964735" cy="3884077"/>
          </a:xfrm>
          <a:prstGeom prst="rect">
            <a:avLst/>
          </a:prstGeom>
        </p:spPr>
        <p:txBody>
          <a:bodyPr wrap="square">
            <a:spAutoFit/>
          </a:bodyPr>
          <a:lstStyle/>
          <a:p>
            <a:pPr defTabSz="896225">
              <a:lnSpc>
                <a:spcPct val="200000"/>
              </a:lnSpc>
              <a:defRPr/>
            </a:pPr>
            <a:r>
              <a:rPr lang="en-US" sz="1800" spc="47" dirty="0">
                <a:solidFill>
                  <a:srgbClr val="353535"/>
                </a:solidFill>
                <a:cs typeface="Segoe UI Semibold" panose="020B0702040204020203" pitchFamily="34" charset="0"/>
              </a:rPr>
              <a:t>Modern devices</a:t>
            </a:r>
          </a:p>
          <a:p>
            <a:pPr defTabSz="896225">
              <a:lnSpc>
                <a:spcPct val="200000"/>
              </a:lnSpc>
              <a:defRPr/>
            </a:pPr>
            <a:r>
              <a:rPr lang="en-US" sz="1800" spc="47" dirty="0">
                <a:solidFill>
                  <a:srgbClr val="353535"/>
                </a:solidFill>
                <a:cs typeface="Segoe UI Semibold" panose="020B0702040204020203" pitchFamily="34" charset="0"/>
              </a:rPr>
              <a:t>Windows 10</a:t>
            </a:r>
          </a:p>
          <a:p>
            <a:pPr defTabSz="896225">
              <a:lnSpc>
                <a:spcPct val="200000"/>
              </a:lnSpc>
              <a:defRPr/>
            </a:pPr>
            <a:r>
              <a:rPr lang="en-US" sz="1800" spc="47" dirty="0">
                <a:solidFill>
                  <a:srgbClr val="353535"/>
                </a:solidFill>
                <a:cs typeface="Segoe UI Semibold" panose="020B0702040204020203" pitchFamily="34" charset="0"/>
              </a:rPr>
              <a:t>Office 365</a:t>
            </a:r>
          </a:p>
          <a:p>
            <a:pPr defTabSz="896225">
              <a:lnSpc>
                <a:spcPct val="200000"/>
              </a:lnSpc>
              <a:defRPr/>
            </a:pPr>
            <a:r>
              <a:rPr lang="en-US" sz="1800" spc="47" dirty="0">
                <a:solidFill>
                  <a:srgbClr val="353535"/>
                </a:solidFill>
                <a:cs typeface="Segoe UI Semibold" panose="020B0702040204020203" pitchFamily="34" charset="0"/>
              </a:rPr>
              <a:t>Azure Active Directory</a:t>
            </a:r>
          </a:p>
          <a:p>
            <a:pPr defTabSz="896225">
              <a:lnSpc>
                <a:spcPct val="200000"/>
              </a:lnSpc>
              <a:defRPr/>
            </a:pPr>
            <a:r>
              <a:rPr lang="en-US" sz="1800" spc="47" dirty="0">
                <a:solidFill>
                  <a:srgbClr val="353535"/>
                </a:solidFill>
                <a:cs typeface="Segoe UI Semibold" panose="020B0702040204020203" pitchFamily="34" charset="0"/>
              </a:rPr>
              <a:t>Microsoft </a:t>
            </a:r>
            <a:r>
              <a:rPr lang="en-US" spc="47" dirty="0">
                <a:solidFill>
                  <a:srgbClr val="353535"/>
                </a:solidFill>
                <a:cs typeface="Segoe UI Semibold" panose="020B0702040204020203" pitchFamily="34" charset="0"/>
              </a:rPr>
              <a:t>Endpoint Manager</a:t>
            </a:r>
            <a:endParaRPr lang="en-US" sz="1800" spc="47" dirty="0">
              <a:solidFill>
                <a:srgbClr val="353535"/>
              </a:solidFill>
              <a:cs typeface="Segoe UI Semibold" panose="020B0702040204020203" pitchFamily="34" charset="0"/>
            </a:endParaRPr>
          </a:p>
          <a:p>
            <a:pPr defTabSz="896225">
              <a:lnSpc>
                <a:spcPct val="200000"/>
              </a:lnSpc>
              <a:defRPr/>
            </a:pPr>
            <a:r>
              <a:rPr lang="en-US" sz="1800" spc="47" dirty="0">
                <a:solidFill>
                  <a:srgbClr val="353535"/>
                </a:solidFill>
                <a:cs typeface="Segoe UI Semibold" panose="020B0702040204020203" pitchFamily="34" charset="0"/>
              </a:rPr>
              <a:t>Microsoft Defender ATP</a:t>
            </a:r>
          </a:p>
          <a:p>
            <a:pPr defTabSz="896225">
              <a:lnSpc>
                <a:spcPct val="200000"/>
              </a:lnSpc>
              <a:defRPr/>
            </a:pPr>
            <a:r>
              <a:rPr lang="en-US" spc="47" dirty="0">
                <a:solidFill>
                  <a:srgbClr val="353535"/>
                </a:solidFill>
                <a:cs typeface="Segoe UI Semibold" panose="020B0702040204020203" pitchFamily="34" charset="0"/>
              </a:rPr>
              <a:t>Windows Virtual Desktop (WVD)</a:t>
            </a:r>
            <a:endParaRPr lang="en-US" sz="1800" spc="47" dirty="0">
              <a:solidFill>
                <a:srgbClr val="353535"/>
              </a:solidFill>
              <a:cs typeface="Segoe UI Semibold" panose="020B0702040204020203" pitchFamily="34" charset="0"/>
            </a:endParaRPr>
          </a:p>
        </p:txBody>
      </p:sp>
      <p:sp>
        <p:nvSpPr>
          <p:cNvPr id="7" name="Rectangle 6">
            <a:extLst>
              <a:ext uri="{FF2B5EF4-FFF2-40B4-BE49-F238E27FC236}">
                <a16:creationId xmlns:a16="http://schemas.microsoft.com/office/drawing/2014/main" id="{9203E89A-EBF5-4A72-8AA5-060456244C19}"/>
              </a:ext>
            </a:extLst>
          </p:cNvPr>
          <p:cNvSpPr/>
          <p:nvPr/>
        </p:nvSpPr>
        <p:spPr>
          <a:xfrm>
            <a:off x="1158240" y="2320379"/>
            <a:ext cx="4192440" cy="3884077"/>
          </a:xfrm>
          <a:prstGeom prst="rect">
            <a:avLst/>
          </a:prstGeom>
        </p:spPr>
        <p:txBody>
          <a:bodyPr wrap="square">
            <a:spAutoFit/>
          </a:bodyPr>
          <a:lstStyle/>
          <a:p>
            <a:pPr algn="r" defTabSz="896225">
              <a:lnSpc>
                <a:spcPct val="200000"/>
              </a:lnSpc>
              <a:defRPr/>
            </a:pPr>
            <a:r>
              <a:rPr lang="en-US" sz="1800" spc="47" dirty="0">
                <a:solidFill>
                  <a:schemeClr val="bg1"/>
                </a:solidFill>
                <a:cs typeface="Segoe UI Semibold" panose="020B0702040204020203" pitchFamily="34" charset="0"/>
              </a:rPr>
              <a:t>Legacy devices</a:t>
            </a:r>
          </a:p>
          <a:p>
            <a:pPr algn="r" defTabSz="896225">
              <a:lnSpc>
                <a:spcPct val="200000"/>
              </a:lnSpc>
              <a:defRPr/>
            </a:pPr>
            <a:r>
              <a:rPr lang="en-US" sz="1800" spc="47" dirty="0">
                <a:solidFill>
                  <a:schemeClr val="bg1"/>
                </a:solidFill>
                <a:cs typeface="Segoe UI Semibold" panose="020B0702040204020203" pitchFamily="34" charset="0"/>
              </a:rPr>
              <a:t>Windows 7</a:t>
            </a:r>
          </a:p>
          <a:p>
            <a:pPr algn="r" defTabSz="896225">
              <a:lnSpc>
                <a:spcPct val="200000"/>
              </a:lnSpc>
              <a:defRPr/>
            </a:pPr>
            <a:r>
              <a:rPr lang="en-US" sz="1800" spc="47" dirty="0">
                <a:solidFill>
                  <a:schemeClr val="bg1"/>
                </a:solidFill>
                <a:cs typeface="Segoe UI Semibold" panose="020B0702040204020203" pitchFamily="34" charset="0"/>
              </a:rPr>
              <a:t>Office</a:t>
            </a:r>
          </a:p>
          <a:p>
            <a:pPr algn="r" defTabSz="896225">
              <a:lnSpc>
                <a:spcPct val="200000"/>
              </a:lnSpc>
              <a:defRPr/>
            </a:pPr>
            <a:r>
              <a:rPr lang="en-US" sz="1800" spc="47" dirty="0">
                <a:solidFill>
                  <a:schemeClr val="bg1"/>
                </a:solidFill>
                <a:cs typeface="Segoe UI Semibold" panose="020B0702040204020203" pitchFamily="34" charset="0"/>
              </a:rPr>
              <a:t>Active Directory</a:t>
            </a:r>
          </a:p>
          <a:p>
            <a:pPr algn="r" defTabSz="896225">
              <a:lnSpc>
                <a:spcPct val="200000"/>
              </a:lnSpc>
              <a:defRPr/>
            </a:pPr>
            <a:r>
              <a:rPr lang="en-US" sz="1800" spc="47" dirty="0" err="1">
                <a:solidFill>
                  <a:schemeClr val="bg1"/>
                </a:solidFill>
                <a:cs typeface="Segoe UI Semibold" panose="020B0702040204020203" pitchFamily="34" charset="0"/>
              </a:rPr>
              <a:t>ConfigMgr</a:t>
            </a:r>
            <a:endParaRPr lang="en-US" sz="1800" spc="47" dirty="0">
              <a:solidFill>
                <a:schemeClr val="bg1"/>
              </a:solidFill>
              <a:cs typeface="Segoe UI Semibold" panose="020B0702040204020203" pitchFamily="34" charset="0"/>
            </a:endParaRPr>
          </a:p>
          <a:p>
            <a:pPr algn="r" defTabSz="896225">
              <a:lnSpc>
                <a:spcPct val="200000"/>
              </a:lnSpc>
              <a:defRPr/>
            </a:pPr>
            <a:r>
              <a:rPr lang="en-US" sz="1800" spc="47" dirty="0">
                <a:solidFill>
                  <a:schemeClr val="bg1"/>
                </a:solidFill>
                <a:cs typeface="Segoe UI Semibold" panose="020B0702040204020203" pitchFamily="34" charset="0"/>
              </a:rPr>
              <a:t>Windows Defender</a:t>
            </a:r>
          </a:p>
          <a:p>
            <a:pPr algn="r" defTabSz="896225">
              <a:lnSpc>
                <a:spcPct val="200000"/>
              </a:lnSpc>
              <a:defRPr/>
            </a:pPr>
            <a:r>
              <a:rPr lang="en-US" spc="47" dirty="0">
                <a:solidFill>
                  <a:schemeClr val="bg1"/>
                </a:solidFill>
                <a:cs typeface="Segoe UI Semibold" panose="020B0702040204020203" pitchFamily="34" charset="0"/>
              </a:rPr>
              <a:t>Virtual Desktop Infrastructure (VDI)</a:t>
            </a:r>
            <a:endParaRPr lang="en-US" sz="1800" spc="47" dirty="0">
              <a:solidFill>
                <a:schemeClr val="bg1"/>
              </a:solidFill>
              <a:cs typeface="Segoe UI Semibold" panose="020B0702040204020203" pitchFamily="34" charset="0"/>
            </a:endParaRPr>
          </a:p>
        </p:txBody>
      </p:sp>
      <p:grpSp>
        <p:nvGrpSpPr>
          <p:cNvPr id="52" name="Group 51">
            <a:extLst>
              <a:ext uri="{FF2B5EF4-FFF2-40B4-BE49-F238E27FC236}">
                <a16:creationId xmlns:a16="http://schemas.microsoft.com/office/drawing/2014/main" id="{6F3698DC-BFEA-43F2-B9F4-84B8BC4F9B22}"/>
              </a:ext>
            </a:extLst>
          </p:cNvPr>
          <p:cNvGrpSpPr/>
          <p:nvPr/>
        </p:nvGrpSpPr>
        <p:grpSpPr>
          <a:xfrm>
            <a:off x="3996717" y="1112837"/>
            <a:ext cx="1269439" cy="914059"/>
            <a:chOff x="4113774" y="1328738"/>
            <a:chExt cx="1269439" cy="914059"/>
          </a:xfrm>
        </p:grpSpPr>
        <p:sp>
          <p:nvSpPr>
            <p:cNvPr id="51" name="Freeform 30">
              <a:extLst>
                <a:ext uri="{FF2B5EF4-FFF2-40B4-BE49-F238E27FC236}">
                  <a16:creationId xmlns:a16="http://schemas.microsoft.com/office/drawing/2014/main" id="{591278E1-4D83-422E-9E29-3143C291DDB2}"/>
                </a:ext>
              </a:extLst>
            </p:cNvPr>
            <p:cNvSpPr>
              <a:spLocks/>
            </p:cNvSpPr>
            <p:nvPr/>
          </p:nvSpPr>
          <p:spPr bwMode="auto">
            <a:xfrm>
              <a:off x="4373563" y="1328738"/>
              <a:ext cx="1009650" cy="788988"/>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6">
              <a:extLst>
                <a:ext uri="{FF2B5EF4-FFF2-40B4-BE49-F238E27FC236}">
                  <a16:creationId xmlns:a16="http://schemas.microsoft.com/office/drawing/2014/main" id="{FE2A7974-395D-42FE-8738-25A26B2AD003}"/>
                </a:ext>
              </a:extLst>
            </p:cNvPr>
            <p:cNvSpPr>
              <a:spLocks noEditPoints="1"/>
            </p:cNvSpPr>
            <p:nvPr/>
          </p:nvSpPr>
          <p:spPr bwMode="auto">
            <a:xfrm>
              <a:off x="4113774" y="1500893"/>
              <a:ext cx="424472" cy="7419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194C56A7-82C6-4D60-A158-FCDAE0C7703E}"/>
                </a:ext>
              </a:extLst>
            </p:cNvPr>
            <p:cNvGrpSpPr/>
            <p:nvPr/>
          </p:nvGrpSpPr>
          <p:grpSpPr>
            <a:xfrm>
              <a:off x="4144083" y="1534887"/>
              <a:ext cx="365125" cy="638175"/>
              <a:chOff x="10191751" y="1525588"/>
              <a:chExt cx="365125" cy="638175"/>
            </a:xfrm>
          </p:grpSpPr>
          <p:sp>
            <p:nvSpPr>
              <p:cNvPr id="44" name="Freeform 26">
                <a:extLst>
                  <a:ext uri="{FF2B5EF4-FFF2-40B4-BE49-F238E27FC236}">
                    <a16:creationId xmlns:a16="http://schemas.microsoft.com/office/drawing/2014/main" id="{57F783C7-7ABC-4DCE-801F-84852B406E46}"/>
                  </a:ext>
                </a:extLst>
              </p:cNvPr>
              <p:cNvSpPr>
                <a:spLocks noEditPoints="1"/>
              </p:cNvSpPr>
              <p:nvPr/>
            </p:nvSpPr>
            <p:spPr bwMode="auto">
              <a:xfrm>
                <a:off x="10191751" y="1525588"/>
                <a:ext cx="365125" cy="63817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C6A656E4-B8C2-44BD-B316-3C15B4ABFA66}"/>
                  </a:ext>
                </a:extLst>
              </p:cNvPr>
              <p:cNvSpPr/>
              <p:nvPr/>
            </p:nvSpPr>
            <p:spPr bwMode="auto">
              <a:xfrm>
                <a:off x="10233501" y="1586960"/>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2E4807F1-FD10-4F92-AE39-AA7F764DF06F}"/>
                  </a:ext>
                </a:extLst>
              </p:cNvPr>
              <p:cNvSpPr/>
              <p:nvPr/>
            </p:nvSpPr>
            <p:spPr bwMode="auto">
              <a:xfrm>
                <a:off x="10233501" y="1676246"/>
                <a:ext cx="281625" cy="4571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0CF75C92-685E-4C7C-8FFA-0CB4A8ADA6F6}"/>
                  </a:ext>
                </a:extLst>
              </p:cNvPr>
              <p:cNvSpPr/>
              <p:nvPr/>
            </p:nvSpPr>
            <p:spPr bwMode="auto">
              <a:xfrm>
                <a:off x="10233501" y="1775325"/>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Rectangle 45">
                <a:extLst>
                  <a:ext uri="{FF2B5EF4-FFF2-40B4-BE49-F238E27FC236}">
                    <a16:creationId xmlns:a16="http://schemas.microsoft.com/office/drawing/2014/main" id="{F76F0097-1E77-45BC-B8EB-4B2F8D3A37AE}"/>
                  </a:ext>
                </a:extLst>
              </p:cNvPr>
              <p:cNvSpPr/>
              <p:nvPr/>
            </p:nvSpPr>
            <p:spPr bwMode="auto">
              <a:xfrm>
                <a:off x="10233501" y="2060157"/>
                <a:ext cx="281625" cy="77253"/>
              </a:xfrm>
              <a:prstGeom prst="rect">
                <a:avLst/>
              </a:prstGeom>
              <a:solidFill>
                <a:srgbClr val="C1C1C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3" name="Group 22">
            <a:extLst>
              <a:ext uri="{FF2B5EF4-FFF2-40B4-BE49-F238E27FC236}">
                <a16:creationId xmlns:a16="http://schemas.microsoft.com/office/drawing/2014/main" id="{4D4E0975-62D8-477D-9861-AD8422DAD252}"/>
              </a:ext>
            </a:extLst>
          </p:cNvPr>
          <p:cNvGrpSpPr/>
          <p:nvPr/>
        </p:nvGrpSpPr>
        <p:grpSpPr>
          <a:xfrm>
            <a:off x="6001010" y="2634218"/>
            <a:ext cx="189980" cy="134218"/>
            <a:chOff x="6001010" y="3000875"/>
            <a:chExt cx="189980" cy="134218"/>
          </a:xfrm>
          <a:solidFill>
            <a:schemeClr val="bg1">
              <a:lumMod val="50000"/>
            </a:schemeClr>
          </a:solidFill>
        </p:grpSpPr>
        <p:cxnSp>
          <p:nvCxnSpPr>
            <p:cNvPr id="24" name="Straight Connector 23">
              <a:extLst>
                <a:ext uri="{FF2B5EF4-FFF2-40B4-BE49-F238E27FC236}">
                  <a16:creationId xmlns:a16="http://schemas.microsoft.com/office/drawing/2014/main" id="{A47029A5-727F-4EAA-801F-F26DA6A12417}"/>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L-Shape 24">
              <a:extLst>
                <a:ext uri="{FF2B5EF4-FFF2-40B4-BE49-F238E27FC236}">
                  <a16:creationId xmlns:a16="http://schemas.microsoft.com/office/drawing/2014/main" id="{4B11B2D0-1215-474C-9180-76E39F22C80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54" name="Group 53">
            <a:extLst>
              <a:ext uri="{FF2B5EF4-FFF2-40B4-BE49-F238E27FC236}">
                <a16:creationId xmlns:a16="http://schemas.microsoft.com/office/drawing/2014/main" id="{5655A9D1-7A52-44DC-A5C6-718F0CEC5FFF}"/>
              </a:ext>
            </a:extLst>
          </p:cNvPr>
          <p:cNvGrpSpPr/>
          <p:nvPr/>
        </p:nvGrpSpPr>
        <p:grpSpPr>
          <a:xfrm>
            <a:off x="5890260" y="3038837"/>
            <a:ext cx="411480" cy="411480"/>
            <a:chOff x="5890260" y="2495587"/>
            <a:chExt cx="411480" cy="411480"/>
          </a:xfrm>
        </p:grpSpPr>
        <p:sp>
          <p:nvSpPr>
            <p:cNvPr id="61" name="Oval 60">
              <a:extLst>
                <a:ext uri="{FF2B5EF4-FFF2-40B4-BE49-F238E27FC236}">
                  <a16:creationId xmlns:a16="http://schemas.microsoft.com/office/drawing/2014/main" id="{358A4529-1475-411A-ACC7-B7A64BFDB596}"/>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grpSp>
          <p:nvGrpSpPr>
            <p:cNvPr id="62" name="Group 61">
              <a:extLst>
                <a:ext uri="{FF2B5EF4-FFF2-40B4-BE49-F238E27FC236}">
                  <a16:creationId xmlns:a16="http://schemas.microsoft.com/office/drawing/2014/main" id="{4C1D2D8F-687E-4D69-8D7B-C20C5BED3420}"/>
                </a:ext>
              </a:extLst>
            </p:cNvPr>
            <p:cNvGrpSpPr/>
            <p:nvPr/>
          </p:nvGrpSpPr>
          <p:grpSpPr>
            <a:xfrm>
              <a:off x="6001010" y="2634218"/>
              <a:ext cx="189980" cy="134218"/>
              <a:chOff x="6001010" y="3000875"/>
              <a:chExt cx="189980" cy="134218"/>
            </a:xfrm>
            <a:solidFill>
              <a:schemeClr val="bg1">
                <a:lumMod val="50000"/>
              </a:schemeClr>
            </a:solidFill>
          </p:grpSpPr>
          <p:cxnSp>
            <p:nvCxnSpPr>
              <p:cNvPr id="63" name="Straight Connector 62">
                <a:extLst>
                  <a:ext uri="{FF2B5EF4-FFF2-40B4-BE49-F238E27FC236}">
                    <a16:creationId xmlns:a16="http://schemas.microsoft.com/office/drawing/2014/main" id="{D53E7D24-AD09-4B94-929F-F0071C17CBE6}"/>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L-Shape 63">
                <a:extLst>
                  <a:ext uri="{FF2B5EF4-FFF2-40B4-BE49-F238E27FC236}">
                    <a16:creationId xmlns:a16="http://schemas.microsoft.com/office/drawing/2014/main" id="{8D1D30E4-7979-4B09-BD0E-38D3694CEC6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65" name="Group 64">
            <a:extLst>
              <a:ext uri="{FF2B5EF4-FFF2-40B4-BE49-F238E27FC236}">
                <a16:creationId xmlns:a16="http://schemas.microsoft.com/office/drawing/2014/main" id="{E51A05FF-24AF-4A52-8454-4104277E4F1D}"/>
              </a:ext>
            </a:extLst>
          </p:cNvPr>
          <p:cNvGrpSpPr/>
          <p:nvPr/>
        </p:nvGrpSpPr>
        <p:grpSpPr>
          <a:xfrm>
            <a:off x="5890260" y="3582087"/>
            <a:ext cx="411480" cy="411480"/>
            <a:chOff x="5890260" y="2495587"/>
            <a:chExt cx="411480" cy="411480"/>
          </a:xfrm>
        </p:grpSpPr>
        <p:sp>
          <p:nvSpPr>
            <p:cNvPr id="66" name="Oval 65">
              <a:extLst>
                <a:ext uri="{FF2B5EF4-FFF2-40B4-BE49-F238E27FC236}">
                  <a16:creationId xmlns:a16="http://schemas.microsoft.com/office/drawing/2014/main" id="{BAC181C1-2090-4F16-B3A2-960BEBA866FA}"/>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grpSp>
          <p:nvGrpSpPr>
            <p:cNvPr id="67" name="Group 66">
              <a:extLst>
                <a:ext uri="{FF2B5EF4-FFF2-40B4-BE49-F238E27FC236}">
                  <a16:creationId xmlns:a16="http://schemas.microsoft.com/office/drawing/2014/main" id="{E67E8C40-F84D-42CD-8796-332F6F604F78}"/>
                </a:ext>
              </a:extLst>
            </p:cNvPr>
            <p:cNvGrpSpPr/>
            <p:nvPr/>
          </p:nvGrpSpPr>
          <p:grpSpPr>
            <a:xfrm>
              <a:off x="6001010" y="2634218"/>
              <a:ext cx="189980" cy="134218"/>
              <a:chOff x="6001010" y="3000875"/>
              <a:chExt cx="189980" cy="134218"/>
            </a:xfrm>
            <a:solidFill>
              <a:schemeClr val="bg1">
                <a:lumMod val="50000"/>
              </a:schemeClr>
            </a:solidFill>
          </p:grpSpPr>
          <p:cxnSp>
            <p:nvCxnSpPr>
              <p:cNvPr id="68" name="Straight Connector 67">
                <a:extLst>
                  <a:ext uri="{FF2B5EF4-FFF2-40B4-BE49-F238E27FC236}">
                    <a16:creationId xmlns:a16="http://schemas.microsoft.com/office/drawing/2014/main" id="{D4A87050-7909-4063-B6A2-62FDAD18226E}"/>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L-Shape 68">
                <a:extLst>
                  <a:ext uri="{FF2B5EF4-FFF2-40B4-BE49-F238E27FC236}">
                    <a16:creationId xmlns:a16="http://schemas.microsoft.com/office/drawing/2014/main" id="{7C1AE363-6087-4779-B401-EA66754B2988}"/>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7" name="Group 16">
            <a:extLst>
              <a:ext uri="{FF2B5EF4-FFF2-40B4-BE49-F238E27FC236}">
                <a16:creationId xmlns:a16="http://schemas.microsoft.com/office/drawing/2014/main" id="{57047119-7C4E-488F-B1A3-8A312CCE8DF2}"/>
              </a:ext>
            </a:extLst>
          </p:cNvPr>
          <p:cNvGrpSpPr/>
          <p:nvPr/>
        </p:nvGrpSpPr>
        <p:grpSpPr>
          <a:xfrm>
            <a:off x="5890260" y="4134743"/>
            <a:ext cx="411480" cy="411480"/>
            <a:chOff x="5357616" y="5101338"/>
            <a:chExt cx="411480" cy="411480"/>
          </a:xfrm>
        </p:grpSpPr>
        <p:sp>
          <p:nvSpPr>
            <p:cNvPr id="71" name="Oval 70">
              <a:extLst>
                <a:ext uri="{FF2B5EF4-FFF2-40B4-BE49-F238E27FC236}">
                  <a16:creationId xmlns:a16="http://schemas.microsoft.com/office/drawing/2014/main" id="{3AEEDF8B-9276-468C-9803-3272F5E090B1}"/>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5A1F91AF-EA48-4222-96AE-5986EE9E6DFC}"/>
                </a:ext>
              </a:extLst>
            </p:cNvPr>
            <p:cNvSpPr txBox="1"/>
            <p:nvPr/>
          </p:nvSpPr>
          <p:spPr>
            <a:xfrm>
              <a:off x="5487623" y="5101338"/>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76" name="Group 75">
            <a:extLst>
              <a:ext uri="{FF2B5EF4-FFF2-40B4-BE49-F238E27FC236}">
                <a16:creationId xmlns:a16="http://schemas.microsoft.com/office/drawing/2014/main" id="{6FB5B9E9-1F5B-40EF-8615-1C4E18C5DE19}"/>
              </a:ext>
            </a:extLst>
          </p:cNvPr>
          <p:cNvGrpSpPr/>
          <p:nvPr/>
        </p:nvGrpSpPr>
        <p:grpSpPr>
          <a:xfrm>
            <a:off x="5890260" y="4687399"/>
            <a:ext cx="411480" cy="411480"/>
            <a:chOff x="5357616" y="5101338"/>
            <a:chExt cx="411480" cy="411480"/>
          </a:xfrm>
        </p:grpSpPr>
        <p:sp>
          <p:nvSpPr>
            <p:cNvPr id="77" name="Oval 76">
              <a:extLst>
                <a:ext uri="{FF2B5EF4-FFF2-40B4-BE49-F238E27FC236}">
                  <a16:creationId xmlns:a16="http://schemas.microsoft.com/office/drawing/2014/main" id="{42BD1CF7-A6A2-4A89-B4DA-55A287450B75}"/>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TextBox 77">
              <a:extLst>
                <a:ext uri="{FF2B5EF4-FFF2-40B4-BE49-F238E27FC236}">
                  <a16:creationId xmlns:a16="http://schemas.microsoft.com/office/drawing/2014/main" id="{68363DAA-585C-40D6-9C7C-A253E92B53F5}"/>
                </a:ext>
              </a:extLst>
            </p:cNvPr>
            <p:cNvSpPr txBox="1"/>
            <p:nvPr/>
          </p:nvSpPr>
          <p:spPr>
            <a:xfrm>
              <a:off x="5486750" y="512241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79" name="Group 78">
            <a:extLst>
              <a:ext uri="{FF2B5EF4-FFF2-40B4-BE49-F238E27FC236}">
                <a16:creationId xmlns:a16="http://schemas.microsoft.com/office/drawing/2014/main" id="{FB01B468-6FB6-4C0C-B88C-54CAF240929F}"/>
              </a:ext>
            </a:extLst>
          </p:cNvPr>
          <p:cNvGrpSpPr/>
          <p:nvPr/>
        </p:nvGrpSpPr>
        <p:grpSpPr>
          <a:xfrm>
            <a:off x="5890260" y="5230649"/>
            <a:ext cx="411480" cy="420886"/>
            <a:chOff x="5357616" y="5091932"/>
            <a:chExt cx="411480" cy="420886"/>
          </a:xfrm>
        </p:grpSpPr>
        <p:sp>
          <p:nvSpPr>
            <p:cNvPr id="80" name="Oval 79">
              <a:extLst>
                <a:ext uri="{FF2B5EF4-FFF2-40B4-BE49-F238E27FC236}">
                  <a16:creationId xmlns:a16="http://schemas.microsoft.com/office/drawing/2014/main" id="{400F3A4D-C258-4185-BD98-2CE31E79EBEB}"/>
                </a:ext>
              </a:extLst>
            </p:cNvPr>
            <p:cNvSpPr/>
            <p:nvPr/>
          </p:nvSpPr>
          <p:spPr bwMode="auto">
            <a:xfrm>
              <a:off x="5357616" y="5101338"/>
              <a:ext cx="411480" cy="411480"/>
            </a:xfrm>
            <a:prstGeom prst="ellipse">
              <a:avLst/>
            </a:prstGeom>
            <a:solidFill>
              <a:schemeClr val="accent1"/>
            </a:solidFill>
            <a:ln w="19050" cap="flat" cmpd="sng" algn="ctr">
              <a:solidFill>
                <a:schemeClr val="accent1"/>
              </a:solid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81" name="TextBox 80">
              <a:extLst>
                <a:ext uri="{FF2B5EF4-FFF2-40B4-BE49-F238E27FC236}">
                  <a16:creationId xmlns:a16="http://schemas.microsoft.com/office/drawing/2014/main" id="{53BFA042-6A35-4A8F-AF73-E381285F21DF}"/>
                </a:ext>
              </a:extLst>
            </p:cNvPr>
            <p:cNvSpPr txBox="1"/>
            <p:nvPr/>
          </p:nvSpPr>
          <p:spPr>
            <a:xfrm>
              <a:off x="5458359" y="509193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grpSp>
        <p:nvGrpSpPr>
          <p:cNvPr id="4" name="Group 3">
            <a:extLst>
              <a:ext uri="{FF2B5EF4-FFF2-40B4-BE49-F238E27FC236}">
                <a16:creationId xmlns:a16="http://schemas.microsoft.com/office/drawing/2014/main" id="{FE1F6AA3-8939-4C66-8566-1253D3064632}"/>
              </a:ext>
            </a:extLst>
          </p:cNvPr>
          <p:cNvGrpSpPr/>
          <p:nvPr/>
        </p:nvGrpSpPr>
        <p:grpSpPr>
          <a:xfrm>
            <a:off x="6938752" y="1193100"/>
            <a:ext cx="1474942" cy="699081"/>
            <a:chOff x="6938752" y="1193100"/>
            <a:chExt cx="1474942" cy="699081"/>
          </a:xfrm>
        </p:grpSpPr>
        <p:sp>
          <p:nvSpPr>
            <p:cNvPr id="56" name="Freeform 16">
              <a:extLst>
                <a:ext uri="{FF2B5EF4-FFF2-40B4-BE49-F238E27FC236}">
                  <a16:creationId xmlns:a16="http://schemas.microsoft.com/office/drawing/2014/main" id="{E53466F7-737B-4A77-8855-22A21B233DB6}"/>
                </a:ext>
              </a:extLst>
            </p:cNvPr>
            <p:cNvSpPr>
              <a:spLocks/>
            </p:cNvSpPr>
            <p:nvPr/>
          </p:nvSpPr>
          <p:spPr bwMode="auto">
            <a:xfrm>
              <a:off x="7067478" y="1518096"/>
              <a:ext cx="509332" cy="318333"/>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7BB520C6-ABC4-4773-B89B-45C902844205}"/>
                </a:ext>
              </a:extLst>
            </p:cNvPr>
            <p:cNvGrpSpPr/>
            <p:nvPr/>
          </p:nvGrpSpPr>
          <p:grpSpPr>
            <a:xfrm>
              <a:off x="6938752" y="1193100"/>
              <a:ext cx="1474942" cy="699081"/>
              <a:chOff x="6948912" y="1165822"/>
              <a:chExt cx="1474942" cy="699081"/>
            </a:xfrm>
          </p:grpSpPr>
          <p:sp>
            <p:nvSpPr>
              <p:cNvPr id="33" name="Freeform 20">
                <a:extLst>
                  <a:ext uri="{FF2B5EF4-FFF2-40B4-BE49-F238E27FC236}">
                    <a16:creationId xmlns:a16="http://schemas.microsoft.com/office/drawing/2014/main" id="{7A507D72-EB02-448D-92CC-48F4491C02D6}"/>
                  </a:ext>
                </a:extLst>
              </p:cNvPr>
              <p:cNvSpPr>
                <a:spLocks noEditPoints="1"/>
              </p:cNvSpPr>
              <p:nvPr/>
            </p:nvSpPr>
            <p:spPr bwMode="black">
              <a:xfrm>
                <a:off x="7580722" y="1165822"/>
                <a:ext cx="843132" cy="58617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C1C1C1"/>
              </a:solidFill>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a:extLst>
                  <a:ext uri="{FF2B5EF4-FFF2-40B4-BE49-F238E27FC236}">
                    <a16:creationId xmlns:a16="http://schemas.microsoft.com/office/drawing/2014/main" id="{4CCF59F9-5015-4BF6-81EA-7C3D6E06E9F5}"/>
                  </a:ext>
                </a:extLst>
              </p:cNvPr>
              <p:cNvSpPr/>
              <p:nvPr/>
            </p:nvSpPr>
            <p:spPr bwMode="auto">
              <a:xfrm>
                <a:off x="7425440" y="1387993"/>
                <a:ext cx="456128" cy="45612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CF7A1CBB-2A93-43A2-85D7-D5B4610FADE1}"/>
                  </a:ext>
                </a:extLst>
              </p:cNvPr>
              <p:cNvGrpSpPr/>
              <p:nvPr/>
            </p:nvGrpSpPr>
            <p:grpSpPr>
              <a:xfrm>
                <a:off x="6948912" y="1316901"/>
                <a:ext cx="876804" cy="548002"/>
                <a:chOff x="2228851" y="3116263"/>
                <a:chExt cx="1016000" cy="635000"/>
              </a:xfrm>
            </p:grpSpPr>
            <p:sp>
              <p:nvSpPr>
                <p:cNvPr id="10" name="Freeform 9">
                  <a:extLst>
                    <a:ext uri="{FF2B5EF4-FFF2-40B4-BE49-F238E27FC236}">
                      <a16:creationId xmlns:a16="http://schemas.microsoft.com/office/drawing/2014/main" id="{17D77EB8-4CCC-47E1-A427-6DA65AB4B045}"/>
                    </a:ext>
                  </a:extLst>
                </p:cNvPr>
                <p:cNvSpPr>
                  <a:spLocks noEditPoints="1"/>
                </p:cNvSpPr>
                <p:nvPr/>
              </p:nvSpPr>
              <p:spPr bwMode="auto">
                <a:xfrm>
                  <a:off x="2228851" y="3116263"/>
                  <a:ext cx="1016000" cy="635000"/>
                </a:xfrm>
                <a:custGeom>
                  <a:avLst/>
                  <a:gdLst>
                    <a:gd name="T0" fmla="*/ 174 w 400"/>
                    <a:gd name="T1" fmla="*/ 53 h 250"/>
                    <a:gd name="T2" fmla="*/ 174 w 400"/>
                    <a:gd name="T3" fmla="*/ 53 h 250"/>
                    <a:gd name="T4" fmla="*/ 236 w 400"/>
                    <a:gd name="T5" fmla="*/ 116 h 250"/>
                    <a:gd name="T6" fmla="*/ 217 w 400"/>
                    <a:gd name="T7" fmla="*/ 135 h 250"/>
                    <a:gd name="T8" fmla="*/ 187 w 400"/>
                    <a:gd name="T9" fmla="*/ 104 h 250"/>
                    <a:gd name="T10" fmla="*/ 186 w 400"/>
                    <a:gd name="T11" fmla="*/ 164 h 250"/>
                    <a:gd name="T12" fmla="*/ 159 w 400"/>
                    <a:gd name="T13" fmla="*/ 164 h 250"/>
                    <a:gd name="T14" fmla="*/ 160 w 400"/>
                    <a:gd name="T15" fmla="*/ 104 h 250"/>
                    <a:gd name="T16" fmla="*/ 129 w 400"/>
                    <a:gd name="T17" fmla="*/ 134 h 250"/>
                    <a:gd name="T18" fmla="*/ 110 w 400"/>
                    <a:gd name="T19" fmla="*/ 115 h 250"/>
                    <a:gd name="T20" fmla="*/ 174 w 400"/>
                    <a:gd name="T21" fmla="*/ 53 h 250"/>
                    <a:gd name="T22" fmla="*/ 256 w 400"/>
                    <a:gd name="T23" fmla="*/ 135 h 250"/>
                    <a:gd name="T24" fmla="*/ 256 w 400"/>
                    <a:gd name="T25" fmla="*/ 135 h 250"/>
                    <a:gd name="T26" fmla="*/ 286 w 400"/>
                    <a:gd name="T27" fmla="*/ 166 h 250"/>
                    <a:gd name="T28" fmla="*/ 287 w 400"/>
                    <a:gd name="T29" fmla="*/ 106 h 250"/>
                    <a:gd name="T30" fmla="*/ 314 w 400"/>
                    <a:gd name="T31" fmla="*/ 107 h 250"/>
                    <a:gd name="T32" fmla="*/ 313 w 400"/>
                    <a:gd name="T33" fmla="*/ 166 h 250"/>
                    <a:gd name="T34" fmla="*/ 344 w 400"/>
                    <a:gd name="T35" fmla="*/ 136 h 250"/>
                    <a:gd name="T36" fmla="*/ 363 w 400"/>
                    <a:gd name="T37" fmla="*/ 155 h 250"/>
                    <a:gd name="T38" fmla="*/ 299 w 400"/>
                    <a:gd name="T39" fmla="*/ 217 h 250"/>
                    <a:gd name="T40" fmla="*/ 237 w 400"/>
                    <a:gd name="T41" fmla="*/ 154 h 250"/>
                    <a:gd name="T42" fmla="*/ 256 w 400"/>
                    <a:gd name="T43" fmla="*/ 135 h 250"/>
                    <a:gd name="T44" fmla="*/ 22 w 400"/>
                    <a:gd name="T45" fmla="*/ 228 h 250"/>
                    <a:gd name="T46" fmla="*/ 22 w 400"/>
                    <a:gd name="T47" fmla="*/ 228 h 250"/>
                    <a:gd name="T48" fmla="*/ 46 w 400"/>
                    <a:gd name="T49" fmla="*/ 244 h 250"/>
                    <a:gd name="T50" fmla="*/ 75 w 400"/>
                    <a:gd name="T51" fmla="*/ 250 h 250"/>
                    <a:gd name="T52" fmla="*/ 300 w 400"/>
                    <a:gd name="T53" fmla="*/ 250 h 250"/>
                    <a:gd name="T54" fmla="*/ 339 w 400"/>
                    <a:gd name="T55" fmla="*/ 242 h 250"/>
                    <a:gd name="T56" fmla="*/ 371 w 400"/>
                    <a:gd name="T57" fmla="*/ 221 h 250"/>
                    <a:gd name="T58" fmla="*/ 392 w 400"/>
                    <a:gd name="T59" fmla="*/ 189 h 250"/>
                    <a:gd name="T60" fmla="*/ 400 w 400"/>
                    <a:gd name="T61" fmla="*/ 150 h 250"/>
                    <a:gd name="T62" fmla="*/ 392 w 400"/>
                    <a:gd name="T63" fmla="*/ 111 h 250"/>
                    <a:gd name="T64" fmla="*/ 371 w 400"/>
                    <a:gd name="T65" fmla="*/ 79 h 250"/>
                    <a:gd name="T66" fmla="*/ 339 w 400"/>
                    <a:gd name="T67" fmla="*/ 58 h 250"/>
                    <a:gd name="T68" fmla="*/ 300 w 400"/>
                    <a:gd name="T69" fmla="*/ 50 h 250"/>
                    <a:gd name="T70" fmla="*/ 282 w 400"/>
                    <a:gd name="T71" fmla="*/ 52 h 250"/>
                    <a:gd name="T72" fmla="*/ 264 w 400"/>
                    <a:gd name="T73" fmla="*/ 30 h 250"/>
                    <a:gd name="T74" fmla="*/ 241 w 400"/>
                    <a:gd name="T75" fmla="*/ 14 h 250"/>
                    <a:gd name="T76" fmla="*/ 215 w 400"/>
                    <a:gd name="T77" fmla="*/ 4 h 250"/>
                    <a:gd name="T78" fmla="*/ 187 w 400"/>
                    <a:gd name="T79" fmla="*/ 0 h 250"/>
                    <a:gd name="T80" fmla="*/ 146 w 400"/>
                    <a:gd name="T81" fmla="*/ 8 h 250"/>
                    <a:gd name="T82" fmla="*/ 112 w 400"/>
                    <a:gd name="T83" fmla="*/ 29 h 250"/>
                    <a:gd name="T84" fmla="*/ 88 w 400"/>
                    <a:gd name="T85" fmla="*/ 61 h 250"/>
                    <a:gd name="T86" fmla="*/ 75 w 400"/>
                    <a:gd name="T87" fmla="*/ 100 h 250"/>
                    <a:gd name="T88" fmla="*/ 46 w 400"/>
                    <a:gd name="T89" fmla="*/ 106 h 250"/>
                    <a:gd name="T90" fmla="*/ 22 w 400"/>
                    <a:gd name="T91" fmla="*/ 122 h 250"/>
                    <a:gd name="T92" fmla="*/ 6 w 400"/>
                    <a:gd name="T93" fmla="*/ 146 h 250"/>
                    <a:gd name="T94" fmla="*/ 0 w 400"/>
                    <a:gd name="T95" fmla="*/ 175 h 250"/>
                    <a:gd name="T96" fmla="*/ 6 w 400"/>
                    <a:gd name="T97" fmla="*/ 204 h 250"/>
                    <a:gd name="T98" fmla="*/ 22 w 400"/>
                    <a:gd name="T99"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50">
                      <a:moveTo>
                        <a:pt x="174" y="53"/>
                      </a:moveTo>
                      <a:lnTo>
                        <a:pt x="174" y="53"/>
                      </a:lnTo>
                      <a:lnTo>
                        <a:pt x="236" y="116"/>
                      </a:lnTo>
                      <a:lnTo>
                        <a:pt x="217" y="135"/>
                      </a:lnTo>
                      <a:lnTo>
                        <a:pt x="187" y="104"/>
                      </a:lnTo>
                      <a:lnTo>
                        <a:pt x="186" y="164"/>
                      </a:lnTo>
                      <a:lnTo>
                        <a:pt x="159" y="164"/>
                      </a:lnTo>
                      <a:lnTo>
                        <a:pt x="160" y="104"/>
                      </a:lnTo>
                      <a:lnTo>
                        <a:pt x="129" y="134"/>
                      </a:lnTo>
                      <a:lnTo>
                        <a:pt x="110" y="115"/>
                      </a:lnTo>
                      <a:lnTo>
                        <a:pt x="174" y="53"/>
                      </a:lnTo>
                      <a:close/>
                      <a:moveTo>
                        <a:pt x="256" y="135"/>
                      </a:moveTo>
                      <a:lnTo>
                        <a:pt x="256" y="135"/>
                      </a:lnTo>
                      <a:lnTo>
                        <a:pt x="286" y="166"/>
                      </a:lnTo>
                      <a:lnTo>
                        <a:pt x="287" y="106"/>
                      </a:lnTo>
                      <a:lnTo>
                        <a:pt x="314" y="107"/>
                      </a:lnTo>
                      <a:lnTo>
                        <a:pt x="313" y="166"/>
                      </a:lnTo>
                      <a:lnTo>
                        <a:pt x="344" y="136"/>
                      </a:lnTo>
                      <a:lnTo>
                        <a:pt x="363" y="155"/>
                      </a:lnTo>
                      <a:lnTo>
                        <a:pt x="299" y="217"/>
                      </a:lnTo>
                      <a:lnTo>
                        <a:pt x="237" y="154"/>
                      </a:lnTo>
                      <a:lnTo>
                        <a:pt x="256" y="135"/>
                      </a:lnTo>
                      <a:close/>
                      <a:moveTo>
                        <a:pt x="22" y="228"/>
                      </a:moveTo>
                      <a:lnTo>
                        <a:pt x="22" y="228"/>
                      </a:lnTo>
                      <a:cubicBezTo>
                        <a:pt x="29" y="235"/>
                        <a:pt x="37" y="240"/>
                        <a:pt x="46" y="244"/>
                      </a:cubicBezTo>
                      <a:cubicBezTo>
                        <a:pt x="55" y="248"/>
                        <a:pt x="65" y="250"/>
                        <a:pt x="75" y="250"/>
                      </a:cubicBezTo>
                      <a:lnTo>
                        <a:pt x="300" y="250"/>
                      </a:lnTo>
                      <a:cubicBezTo>
                        <a:pt x="314" y="250"/>
                        <a:pt x="327" y="248"/>
                        <a:pt x="339" y="242"/>
                      </a:cubicBezTo>
                      <a:cubicBezTo>
                        <a:pt x="351" y="237"/>
                        <a:pt x="362" y="230"/>
                        <a:pt x="371" y="221"/>
                      </a:cubicBezTo>
                      <a:cubicBezTo>
                        <a:pt x="380" y="212"/>
                        <a:pt x="387" y="201"/>
                        <a:pt x="392" y="189"/>
                      </a:cubicBezTo>
                      <a:cubicBezTo>
                        <a:pt x="397" y="177"/>
                        <a:pt x="400" y="164"/>
                        <a:pt x="400" y="150"/>
                      </a:cubicBezTo>
                      <a:cubicBezTo>
                        <a:pt x="400" y="136"/>
                        <a:pt x="397" y="123"/>
                        <a:pt x="392" y="111"/>
                      </a:cubicBezTo>
                      <a:cubicBezTo>
                        <a:pt x="387" y="99"/>
                        <a:pt x="380" y="88"/>
                        <a:pt x="371" y="79"/>
                      </a:cubicBezTo>
                      <a:cubicBezTo>
                        <a:pt x="362" y="70"/>
                        <a:pt x="351" y="63"/>
                        <a:pt x="339" y="58"/>
                      </a:cubicBezTo>
                      <a:cubicBezTo>
                        <a:pt x="327" y="53"/>
                        <a:pt x="314" y="50"/>
                        <a:pt x="300" y="50"/>
                      </a:cubicBezTo>
                      <a:cubicBezTo>
                        <a:pt x="294" y="50"/>
                        <a:pt x="288" y="51"/>
                        <a:pt x="282" y="52"/>
                      </a:cubicBezTo>
                      <a:cubicBezTo>
                        <a:pt x="276" y="44"/>
                        <a:pt x="270" y="37"/>
                        <a:pt x="264" y="30"/>
                      </a:cubicBezTo>
                      <a:cubicBezTo>
                        <a:pt x="257" y="24"/>
                        <a:pt x="249" y="18"/>
                        <a:pt x="241" y="14"/>
                      </a:cubicBezTo>
                      <a:cubicBezTo>
                        <a:pt x="233" y="9"/>
                        <a:pt x="225" y="6"/>
                        <a:pt x="215" y="4"/>
                      </a:cubicBezTo>
                      <a:cubicBezTo>
                        <a:pt x="206" y="1"/>
                        <a:pt x="197" y="0"/>
                        <a:pt x="187" y="0"/>
                      </a:cubicBezTo>
                      <a:cubicBezTo>
                        <a:pt x="173" y="0"/>
                        <a:pt x="159" y="3"/>
                        <a:pt x="146" y="8"/>
                      </a:cubicBezTo>
                      <a:cubicBezTo>
                        <a:pt x="134" y="13"/>
                        <a:pt x="122" y="20"/>
                        <a:pt x="112" y="29"/>
                      </a:cubicBezTo>
                      <a:cubicBezTo>
                        <a:pt x="102" y="38"/>
                        <a:pt x="94" y="48"/>
                        <a:pt x="88" y="61"/>
                      </a:cubicBezTo>
                      <a:cubicBezTo>
                        <a:pt x="81" y="73"/>
                        <a:pt x="77" y="86"/>
                        <a:pt x="75" y="100"/>
                      </a:cubicBezTo>
                      <a:cubicBezTo>
                        <a:pt x="65" y="100"/>
                        <a:pt x="55" y="102"/>
                        <a:pt x="46" y="106"/>
                      </a:cubicBezTo>
                      <a:cubicBezTo>
                        <a:pt x="37" y="110"/>
                        <a:pt x="29" y="115"/>
                        <a:pt x="22" y="122"/>
                      </a:cubicBezTo>
                      <a:cubicBezTo>
                        <a:pt x="15" y="129"/>
                        <a:pt x="10" y="137"/>
                        <a:pt x="6" y="146"/>
                      </a:cubicBezTo>
                      <a:cubicBezTo>
                        <a:pt x="2" y="155"/>
                        <a:pt x="0" y="165"/>
                        <a:pt x="0" y="175"/>
                      </a:cubicBezTo>
                      <a:cubicBezTo>
                        <a:pt x="0" y="186"/>
                        <a:pt x="2" y="195"/>
                        <a:pt x="6" y="204"/>
                      </a:cubicBezTo>
                      <a:cubicBezTo>
                        <a:pt x="10" y="213"/>
                        <a:pt x="15" y="221"/>
                        <a:pt x="22" y="228"/>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329C664-2EBE-4765-944A-D56C5F21C419}"/>
                    </a:ext>
                  </a:extLst>
                </p:cNvPr>
                <p:cNvSpPr>
                  <a:spLocks/>
                </p:cNvSpPr>
                <p:nvPr/>
              </p:nvSpPr>
              <p:spPr bwMode="auto">
                <a:xfrm>
                  <a:off x="2508251" y="3251200"/>
                  <a:ext cx="320675" cy="280988"/>
                </a:xfrm>
                <a:custGeom>
                  <a:avLst/>
                  <a:gdLst>
                    <a:gd name="T0" fmla="*/ 50 w 126"/>
                    <a:gd name="T1" fmla="*/ 51 h 111"/>
                    <a:gd name="T2" fmla="*/ 50 w 126"/>
                    <a:gd name="T3" fmla="*/ 51 h 111"/>
                    <a:gd name="T4" fmla="*/ 49 w 126"/>
                    <a:gd name="T5" fmla="*/ 111 h 111"/>
                    <a:gd name="T6" fmla="*/ 76 w 126"/>
                    <a:gd name="T7" fmla="*/ 111 h 111"/>
                    <a:gd name="T8" fmla="*/ 77 w 126"/>
                    <a:gd name="T9" fmla="*/ 51 h 111"/>
                    <a:gd name="T10" fmla="*/ 107 w 126"/>
                    <a:gd name="T11" fmla="*/ 82 h 111"/>
                    <a:gd name="T12" fmla="*/ 126 w 126"/>
                    <a:gd name="T13" fmla="*/ 63 h 111"/>
                    <a:gd name="T14" fmla="*/ 64 w 126"/>
                    <a:gd name="T15" fmla="*/ 0 h 111"/>
                    <a:gd name="T16" fmla="*/ 0 w 126"/>
                    <a:gd name="T17" fmla="*/ 62 h 111"/>
                    <a:gd name="T18" fmla="*/ 19 w 126"/>
                    <a:gd name="T19" fmla="*/ 81 h 111"/>
                    <a:gd name="T20" fmla="*/ 50 w 126"/>
                    <a:gd name="T21"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1">
                      <a:moveTo>
                        <a:pt x="50" y="51"/>
                      </a:moveTo>
                      <a:lnTo>
                        <a:pt x="50" y="51"/>
                      </a:lnTo>
                      <a:lnTo>
                        <a:pt x="49" y="111"/>
                      </a:lnTo>
                      <a:lnTo>
                        <a:pt x="76" y="111"/>
                      </a:lnTo>
                      <a:lnTo>
                        <a:pt x="77" y="51"/>
                      </a:lnTo>
                      <a:lnTo>
                        <a:pt x="107" y="82"/>
                      </a:lnTo>
                      <a:lnTo>
                        <a:pt x="126" y="63"/>
                      </a:lnTo>
                      <a:lnTo>
                        <a:pt x="64" y="0"/>
                      </a:lnTo>
                      <a:lnTo>
                        <a:pt x="0" y="62"/>
                      </a:lnTo>
                      <a:lnTo>
                        <a:pt x="19" y="81"/>
                      </a:lnTo>
                      <a:lnTo>
                        <a:pt x="50" y="5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3F030194-D416-4C06-8B00-099B66536FF4}"/>
                    </a:ext>
                  </a:extLst>
                </p:cNvPr>
                <p:cNvSpPr>
                  <a:spLocks noEditPoints="1"/>
                </p:cNvSpPr>
                <p:nvPr/>
              </p:nvSpPr>
              <p:spPr bwMode="auto">
                <a:xfrm>
                  <a:off x="2443329" y="3326663"/>
                  <a:ext cx="738980" cy="368870"/>
                </a:xfrm>
                <a:prstGeom prst="ellipse">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DA9B327B-95A1-4F55-B8FD-BBDB94ABF09D}"/>
                    </a:ext>
                  </a:extLst>
                </p:cNvPr>
                <p:cNvSpPr>
                  <a:spLocks noEditPoints="1"/>
                </p:cNvSpPr>
                <p:nvPr/>
              </p:nvSpPr>
              <p:spPr bwMode="auto">
                <a:xfrm>
                  <a:off x="2513103" y="3142228"/>
                  <a:ext cx="302479" cy="368870"/>
                </a:xfrm>
                <a:prstGeom prst="ellipse">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Freeform 15">
              <a:extLst>
                <a:ext uri="{FF2B5EF4-FFF2-40B4-BE49-F238E27FC236}">
                  <a16:creationId xmlns:a16="http://schemas.microsoft.com/office/drawing/2014/main" id="{960DC66B-AEBE-484C-9E49-064BF607959A}"/>
                </a:ext>
              </a:extLst>
            </p:cNvPr>
            <p:cNvSpPr>
              <a:spLocks/>
            </p:cNvSpPr>
            <p:nvPr/>
          </p:nvSpPr>
          <p:spPr bwMode="auto">
            <a:xfrm>
              <a:off x="7205315" y="1462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3277009-6FFE-4718-B939-5D8406E82021}"/>
                </a:ext>
              </a:extLst>
            </p:cNvPr>
            <p:cNvSpPr>
              <a:spLocks/>
            </p:cNvSpPr>
            <p:nvPr/>
          </p:nvSpPr>
          <p:spPr bwMode="auto">
            <a:xfrm rot="10800000">
              <a:off x="7480747" y="1568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DEB2A7AD-C3A9-A947-BE7F-E1B8EBA2DB0C}"/>
              </a:ext>
            </a:extLst>
          </p:cNvPr>
          <p:cNvGrpSpPr/>
          <p:nvPr/>
        </p:nvGrpSpPr>
        <p:grpSpPr>
          <a:xfrm>
            <a:off x="5890260" y="5782327"/>
            <a:ext cx="411480" cy="420886"/>
            <a:chOff x="5357616" y="5091932"/>
            <a:chExt cx="411480" cy="420886"/>
          </a:xfrm>
        </p:grpSpPr>
        <p:sp>
          <p:nvSpPr>
            <p:cNvPr id="59" name="Oval 58">
              <a:extLst>
                <a:ext uri="{FF2B5EF4-FFF2-40B4-BE49-F238E27FC236}">
                  <a16:creationId xmlns:a16="http://schemas.microsoft.com/office/drawing/2014/main" id="{1D2369BF-A9CE-B748-B8E4-820AC06D97A4}"/>
                </a:ext>
              </a:extLst>
            </p:cNvPr>
            <p:cNvSpPr/>
            <p:nvPr/>
          </p:nvSpPr>
          <p:spPr bwMode="auto">
            <a:xfrm>
              <a:off x="5357616" y="5101338"/>
              <a:ext cx="411480" cy="411480"/>
            </a:xfrm>
            <a:prstGeom prst="ellipse">
              <a:avLst/>
            </a:prstGeom>
            <a:solidFill>
              <a:schemeClr val="accent1"/>
            </a:solidFill>
            <a:ln w="19050" cap="flat" cmpd="sng" algn="ctr">
              <a:solidFill>
                <a:schemeClr val="accent1"/>
              </a:solid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err="1">
                <a:gradFill>
                  <a:gsLst>
                    <a:gs pos="40075">
                      <a:srgbClr val="FFFFFF"/>
                    </a:gs>
                    <a:gs pos="30000">
                      <a:srgbClr val="FFFFFF"/>
                    </a:gs>
                  </a:gsLst>
                  <a:lin ang="5400000" scaled="0"/>
                </a:gradFill>
              </a:endParaRPr>
            </a:p>
          </p:txBody>
        </p:sp>
        <p:sp>
          <p:nvSpPr>
            <p:cNvPr id="60" name="TextBox 59">
              <a:extLst>
                <a:ext uri="{FF2B5EF4-FFF2-40B4-BE49-F238E27FC236}">
                  <a16:creationId xmlns:a16="http://schemas.microsoft.com/office/drawing/2014/main" id="{906E8692-3B36-7442-B301-6915CEFF331D}"/>
                </a:ext>
              </a:extLst>
            </p:cNvPr>
            <p:cNvSpPr txBox="1"/>
            <p:nvPr/>
          </p:nvSpPr>
          <p:spPr>
            <a:xfrm>
              <a:off x="5458359" y="5091932"/>
              <a:ext cx="209994" cy="369332"/>
            </a:xfrm>
            <a:prstGeom prst="rect">
              <a:avLst/>
            </a:prstGeom>
            <a:noFill/>
          </p:spPr>
          <p:txBody>
            <a:bodyPr wrap="none" lIns="0" tIns="0" rIns="0" bIns="0" rtlCol="0">
              <a:spAutoFit/>
            </a:bodyPr>
            <a:lstStyle/>
            <a:p>
              <a:pPr algn="l"/>
              <a:r>
                <a:rPr lang="en-US" sz="2400" dirty="0">
                  <a:solidFill>
                    <a:schemeClr val="bg1"/>
                  </a:solidFill>
                </a:rPr>
                <a:t>+</a:t>
              </a:r>
            </a:p>
          </p:txBody>
        </p:sp>
      </p:grpSp>
    </p:spTree>
    <p:extLst>
      <p:ext uri="{BB962C8B-B14F-4D97-AF65-F5344CB8AC3E}">
        <p14:creationId xmlns:p14="http://schemas.microsoft.com/office/powerpoint/2010/main" val="1480438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20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4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60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nodeType="withEffect">
                                  <p:stCondLst>
                                    <p:cond delay="80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8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D975202-ECCF-46F3-87CE-A256D0D1122A}"/>
              </a:ext>
            </a:extLst>
          </p:cNvPr>
          <p:cNvSpPr txBox="1"/>
          <p:nvPr/>
        </p:nvSpPr>
        <p:spPr>
          <a:xfrm>
            <a:off x="9329099" y="6507270"/>
            <a:ext cx="2150140"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*Windows Enterprise not required</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2" name="TextBox 131">
            <a:extLst>
              <a:ext uri="{FF2B5EF4-FFF2-40B4-BE49-F238E27FC236}">
                <a16:creationId xmlns:a16="http://schemas.microsoft.com/office/drawing/2014/main" id="{E6A9CBCF-98F6-9948-80DF-B5E567741196}"/>
              </a:ext>
            </a:extLst>
          </p:cNvPr>
          <p:cNvSpPr txBox="1"/>
          <p:nvPr/>
        </p:nvSpPr>
        <p:spPr>
          <a:xfrm>
            <a:off x="9176909" y="2496426"/>
            <a:ext cx="117352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Exchange</a:t>
            </a:r>
          </a:p>
        </p:txBody>
      </p:sp>
      <p:sp>
        <p:nvSpPr>
          <p:cNvPr id="133" name="TextBox 132">
            <a:extLst>
              <a:ext uri="{FF2B5EF4-FFF2-40B4-BE49-F238E27FC236}">
                <a16:creationId xmlns:a16="http://schemas.microsoft.com/office/drawing/2014/main" id="{A6FE57B9-2D3A-9E47-B420-724F04D55314}"/>
              </a:ext>
            </a:extLst>
          </p:cNvPr>
          <p:cNvSpPr txBox="1"/>
          <p:nvPr/>
        </p:nvSpPr>
        <p:spPr>
          <a:xfrm>
            <a:off x="8672747" y="3242981"/>
            <a:ext cx="3145873"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SharePoint / OneDrive</a:t>
            </a:r>
          </a:p>
        </p:txBody>
      </p:sp>
      <p:sp>
        <p:nvSpPr>
          <p:cNvPr id="134" name="TextBox 133">
            <a:extLst>
              <a:ext uri="{FF2B5EF4-FFF2-40B4-BE49-F238E27FC236}">
                <a16:creationId xmlns:a16="http://schemas.microsoft.com/office/drawing/2014/main" id="{AAE3312A-15F9-294A-BDC8-EBED14263F64}"/>
              </a:ext>
            </a:extLst>
          </p:cNvPr>
          <p:cNvSpPr txBox="1"/>
          <p:nvPr/>
        </p:nvSpPr>
        <p:spPr>
          <a:xfrm>
            <a:off x="8301668" y="3989536"/>
            <a:ext cx="292400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Teams / Apps / Voice</a:t>
            </a: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Office 365</a:t>
            </a:r>
          </a:p>
        </p:txBody>
      </p:sp>
      <p:sp>
        <p:nvSpPr>
          <p:cNvPr id="14" name="TextBox 13">
            <a:extLst>
              <a:ext uri="{FF2B5EF4-FFF2-40B4-BE49-F238E27FC236}">
                <a16:creationId xmlns:a16="http://schemas.microsoft.com/office/drawing/2014/main" id="{6F8FC3E4-9C5E-CA40-A54C-022596AD1C45}"/>
              </a:ext>
            </a:extLst>
          </p:cNvPr>
          <p:cNvSpPr txBox="1"/>
          <p:nvPr/>
        </p:nvSpPr>
        <p:spPr>
          <a:xfrm>
            <a:off x="8028046" y="4616597"/>
            <a:ext cx="113172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Yammer</a:t>
            </a:r>
          </a:p>
        </p:txBody>
      </p:sp>
      <p:sp>
        <p:nvSpPr>
          <p:cNvPr id="15" name="TextBox 14">
            <a:extLst>
              <a:ext uri="{FF2B5EF4-FFF2-40B4-BE49-F238E27FC236}">
                <a16:creationId xmlns:a16="http://schemas.microsoft.com/office/drawing/2014/main" id="{C28F6AD0-EC4D-7D48-8012-A9813CDB8C7A}"/>
              </a:ext>
            </a:extLst>
          </p:cNvPr>
          <p:cNvSpPr txBox="1"/>
          <p:nvPr/>
        </p:nvSpPr>
        <p:spPr>
          <a:xfrm>
            <a:off x="9442065" y="1891473"/>
            <a:ext cx="80361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Azure</a:t>
            </a:r>
          </a:p>
        </p:txBody>
      </p:sp>
    </p:spTree>
    <p:extLst>
      <p:ext uri="{BB962C8B-B14F-4D97-AF65-F5344CB8AC3E}">
        <p14:creationId xmlns:p14="http://schemas.microsoft.com/office/powerpoint/2010/main" val="1797272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42127BE-67BC-486C-BCBD-DE80995993BE}"/>
              </a:ext>
            </a:extLst>
          </p:cNvPr>
          <p:cNvSpPr txBox="1"/>
          <p:nvPr/>
        </p:nvSpPr>
        <p:spPr>
          <a:xfrm>
            <a:off x="5374508" y="3244334"/>
            <a:ext cx="16719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10</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9" name="TextBox 138">
            <a:extLst>
              <a:ext uri="{FF2B5EF4-FFF2-40B4-BE49-F238E27FC236}">
                <a16:creationId xmlns:a16="http://schemas.microsoft.com/office/drawing/2014/main" id="{6424F55A-D993-E648-A6DB-90C2100763EB}"/>
              </a:ext>
            </a:extLst>
          </p:cNvPr>
          <p:cNvSpPr txBox="1"/>
          <p:nvPr/>
        </p:nvSpPr>
        <p:spPr>
          <a:xfrm>
            <a:off x="8749143" y="3275020"/>
            <a:ext cx="198478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Device Guard</a:t>
            </a:r>
          </a:p>
        </p:txBody>
      </p:sp>
      <p:sp>
        <p:nvSpPr>
          <p:cNvPr id="140" name="TextBox 139">
            <a:extLst>
              <a:ext uri="{FF2B5EF4-FFF2-40B4-BE49-F238E27FC236}">
                <a16:creationId xmlns:a16="http://schemas.microsoft.com/office/drawing/2014/main" id="{39EA19BD-A2AF-524C-AC87-11D23D34AF6B}"/>
              </a:ext>
            </a:extLst>
          </p:cNvPr>
          <p:cNvSpPr txBox="1"/>
          <p:nvPr/>
        </p:nvSpPr>
        <p:spPr>
          <a:xfrm>
            <a:off x="8343900" y="4059520"/>
            <a:ext cx="351829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Defender ATP</a:t>
            </a:r>
          </a:p>
        </p:txBody>
      </p:sp>
      <p:sp>
        <p:nvSpPr>
          <p:cNvPr id="141" name="TextBox 140">
            <a:extLst>
              <a:ext uri="{FF2B5EF4-FFF2-40B4-BE49-F238E27FC236}">
                <a16:creationId xmlns:a16="http://schemas.microsoft.com/office/drawing/2014/main" id="{C5BD9540-8987-ED4E-9713-E405D67B74F9}"/>
              </a:ext>
            </a:extLst>
          </p:cNvPr>
          <p:cNvSpPr txBox="1"/>
          <p:nvPr/>
        </p:nvSpPr>
        <p:spPr>
          <a:xfrm>
            <a:off x="9150705" y="2490521"/>
            <a:ext cx="131946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AutoPilot</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Office 365</a:t>
            </a:r>
          </a:p>
        </p:txBody>
      </p:sp>
    </p:spTree>
    <p:extLst>
      <p:ext uri="{BB962C8B-B14F-4D97-AF65-F5344CB8AC3E}">
        <p14:creationId xmlns:p14="http://schemas.microsoft.com/office/powerpoint/2010/main" val="3654199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355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42127BE-67BC-486C-BCBD-DE80995993BE}"/>
              </a:ext>
            </a:extLst>
          </p:cNvPr>
          <p:cNvSpPr txBox="1"/>
          <p:nvPr/>
        </p:nvSpPr>
        <p:spPr>
          <a:xfrm>
            <a:off x="5333997" y="3244334"/>
            <a:ext cx="16719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10</a:t>
            </a:r>
          </a:p>
        </p:txBody>
      </p:sp>
      <p:sp>
        <p:nvSpPr>
          <p:cNvPr id="34" name="TextBox 33">
            <a:extLst>
              <a:ext uri="{FF2B5EF4-FFF2-40B4-BE49-F238E27FC236}">
                <a16:creationId xmlns:a16="http://schemas.microsoft.com/office/drawing/2014/main" id="{3562C6F8-01C0-4179-992F-A74E1632176A}"/>
              </a:ext>
            </a:extLst>
          </p:cNvPr>
          <p:cNvSpPr txBox="1"/>
          <p:nvPr/>
        </p:nvSpPr>
        <p:spPr>
          <a:xfrm>
            <a:off x="4650623" y="3790881"/>
            <a:ext cx="2662588"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b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Mobility + Security</a:t>
            </a:r>
          </a:p>
        </p:txBody>
      </p:sp>
      <p:sp>
        <p:nvSpPr>
          <p:cNvPr id="11" name="TextBox 10">
            <a:extLst>
              <a:ext uri="{FF2B5EF4-FFF2-40B4-BE49-F238E27FC236}">
                <a16:creationId xmlns:a16="http://schemas.microsoft.com/office/drawing/2014/main" id="{7E92AFA4-190F-4535-9F83-5397496FA2C9}"/>
              </a:ext>
            </a:extLst>
          </p:cNvPr>
          <p:cNvSpPr txBox="1"/>
          <p:nvPr/>
        </p:nvSpPr>
        <p:spPr>
          <a:xfrm>
            <a:off x="1108486" y="802913"/>
            <a:ext cx="997503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world’s productivity service – Modern Workplace</a:t>
            </a:r>
          </a:p>
        </p:txBody>
      </p:sp>
      <p:cxnSp>
        <p:nvCxnSpPr>
          <p:cNvPr id="54" name="Straight Connector 53">
            <a:extLst>
              <a:ext uri="{FF2B5EF4-FFF2-40B4-BE49-F238E27FC236}">
                <a16:creationId xmlns:a16="http://schemas.microsoft.com/office/drawing/2014/main" id="{103BBBAA-0484-4E41-9220-EE66F05E9DEC}"/>
              </a:ext>
            </a:extLst>
          </p:cNvPr>
          <p:cNvCxnSpPr>
            <a:cxnSpLocks noChangeAspect="1"/>
          </p:cNvCxnSpPr>
          <p:nvPr/>
        </p:nvCxnSpPr>
        <p:spPr>
          <a:xfrm flipH="1">
            <a:off x="3791687" y="1903458"/>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9B9C1A6-5670-4251-9D98-1F7D34A3C258}"/>
              </a:ext>
            </a:extLst>
          </p:cNvPr>
          <p:cNvGrpSpPr/>
          <p:nvPr/>
        </p:nvGrpSpPr>
        <p:grpSpPr>
          <a:xfrm>
            <a:off x="7530439" y="1894404"/>
            <a:ext cx="6813521" cy="3069193"/>
            <a:chOff x="7530439" y="1894404"/>
            <a:chExt cx="6813521" cy="3069193"/>
          </a:xfrm>
        </p:grpSpPr>
        <p:cxnSp>
          <p:nvCxnSpPr>
            <p:cNvPr id="10" name="Straight Connector 9">
              <a:extLst>
                <a:ext uri="{FF2B5EF4-FFF2-40B4-BE49-F238E27FC236}">
                  <a16:creationId xmlns:a16="http://schemas.microsoft.com/office/drawing/2014/main" id="{0D7F775D-2F5E-4A44-8B8D-0EFA48E9F60C}"/>
                </a:ext>
              </a:extLst>
            </p:cNvPr>
            <p:cNvCxnSpPr>
              <a:cxnSpLocks noChangeAspect="1"/>
            </p:cNvCxnSpPr>
            <p:nvPr/>
          </p:nvCxnSpPr>
          <p:spPr>
            <a:xfrm flipH="1">
              <a:off x="7530439"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CD2779-F565-41EA-8F17-4CC911601536}"/>
                </a:ext>
              </a:extLst>
            </p:cNvPr>
            <p:cNvCxnSpPr>
              <a:cxnSpLocks noChangeAspect="1"/>
            </p:cNvCxnSpPr>
            <p:nvPr/>
          </p:nvCxnSpPr>
          <p:spPr>
            <a:xfrm flipH="1">
              <a:off x="13073345" y="1894404"/>
              <a:ext cx="1270615" cy="3069193"/>
            </a:xfrm>
            <a:prstGeom prst="line">
              <a:avLst/>
            </a:prstGeom>
            <a:ln w="19050">
              <a:solidFill>
                <a:schemeClr val="bg2">
                  <a:lumMod val="75000"/>
                  <a:alpha val="19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5A088152-595E-CE4D-B9F0-DA21DAA28AD7}"/>
              </a:ext>
            </a:extLst>
          </p:cNvPr>
          <p:cNvPicPr>
            <a:picLocks noChangeAspect="1"/>
          </p:cNvPicPr>
          <p:nvPr/>
        </p:nvPicPr>
        <p:blipFill>
          <a:blip r:embed="rId3"/>
          <a:stretch>
            <a:fillRect/>
          </a:stretch>
        </p:blipFill>
        <p:spPr>
          <a:xfrm>
            <a:off x="498650" y="2076139"/>
            <a:ext cx="3021342" cy="488205"/>
          </a:xfrm>
          <a:prstGeom prst="rect">
            <a:avLst/>
          </a:prstGeom>
        </p:spPr>
      </p:pic>
      <p:pic>
        <p:nvPicPr>
          <p:cNvPr id="52" name="Picture 51">
            <a:extLst>
              <a:ext uri="{FF2B5EF4-FFF2-40B4-BE49-F238E27FC236}">
                <a16:creationId xmlns:a16="http://schemas.microsoft.com/office/drawing/2014/main" id="{F47815F1-EAEB-4479-A349-4AA8C6B47AC4}"/>
              </a:ext>
            </a:extLst>
          </p:cNvPr>
          <p:cNvPicPr>
            <a:picLocks noChangeAspect="1"/>
          </p:cNvPicPr>
          <p:nvPr/>
        </p:nvPicPr>
        <p:blipFill rotWithShape="1">
          <a:blip r:embed="rId4"/>
          <a:srcRect l="14542" t="4922" r="38123" b="24070"/>
          <a:stretch/>
        </p:blipFill>
        <p:spPr>
          <a:xfrm>
            <a:off x="862870" y="2623141"/>
            <a:ext cx="2178050" cy="2178122"/>
          </a:xfrm>
          <a:prstGeom prst="ellipse">
            <a:avLst/>
          </a:prstGeom>
          <a:solidFill>
            <a:schemeClr val="bg1"/>
          </a:solidFill>
          <a:ln>
            <a:noFill/>
            <a:headEnd type="none" w="med" len="med"/>
            <a:tailEnd type="none" w="med" len="med"/>
          </a:ln>
          <a:effectLst/>
        </p:spPr>
      </p:pic>
      <p:sp>
        <p:nvSpPr>
          <p:cNvPr id="135" name="TextBox 134">
            <a:extLst>
              <a:ext uri="{FF2B5EF4-FFF2-40B4-BE49-F238E27FC236}">
                <a16:creationId xmlns:a16="http://schemas.microsoft.com/office/drawing/2014/main" id="{EF248124-177B-A641-AE94-78188769B440}"/>
              </a:ext>
            </a:extLst>
          </p:cNvPr>
          <p:cNvSpPr txBox="1"/>
          <p:nvPr/>
        </p:nvSpPr>
        <p:spPr>
          <a:xfrm>
            <a:off x="7959463" y="4503108"/>
            <a:ext cx="401981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Endpoint Manager</a:t>
            </a:r>
          </a:p>
        </p:txBody>
      </p:sp>
      <p:sp>
        <p:nvSpPr>
          <p:cNvPr id="136" name="TextBox 135">
            <a:extLst>
              <a:ext uri="{FF2B5EF4-FFF2-40B4-BE49-F238E27FC236}">
                <a16:creationId xmlns:a16="http://schemas.microsoft.com/office/drawing/2014/main" id="{7A3D285F-2DE7-DB40-9BA8-466167D20A5F}"/>
              </a:ext>
            </a:extLst>
          </p:cNvPr>
          <p:cNvSpPr txBox="1"/>
          <p:nvPr/>
        </p:nvSpPr>
        <p:spPr>
          <a:xfrm>
            <a:off x="8624659" y="3177727"/>
            <a:ext cx="295070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 App Security</a:t>
            </a:r>
          </a:p>
        </p:txBody>
      </p:sp>
      <p:sp>
        <p:nvSpPr>
          <p:cNvPr id="137" name="TextBox 136">
            <a:extLst>
              <a:ext uri="{FF2B5EF4-FFF2-40B4-BE49-F238E27FC236}">
                <a16:creationId xmlns:a16="http://schemas.microsoft.com/office/drawing/2014/main" id="{CA54741F-DDCE-CC41-BAF7-65FC4849DA5E}"/>
              </a:ext>
            </a:extLst>
          </p:cNvPr>
          <p:cNvSpPr txBox="1"/>
          <p:nvPr/>
        </p:nvSpPr>
        <p:spPr>
          <a:xfrm>
            <a:off x="8290897" y="3857828"/>
            <a:ext cx="264630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MIP (AIP/ATA/ATP)</a:t>
            </a:r>
          </a:p>
        </p:txBody>
      </p:sp>
      <p:sp>
        <p:nvSpPr>
          <p:cNvPr id="138" name="TextBox 137">
            <a:extLst>
              <a:ext uri="{FF2B5EF4-FFF2-40B4-BE49-F238E27FC236}">
                <a16:creationId xmlns:a16="http://schemas.microsoft.com/office/drawing/2014/main" id="{77F43534-3419-0340-A20F-0D1255187BDC}"/>
              </a:ext>
            </a:extLst>
          </p:cNvPr>
          <p:cNvSpPr txBox="1"/>
          <p:nvPr/>
        </p:nvSpPr>
        <p:spPr>
          <a:xfrm>
            <a:off x="9123755" y="2497626"/>
            <a:ext cx="285552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AD Premium</a:t>
            </a:r>
          </a:p>
        </p:txBody>
      </p:sp>
      <p:sp>
        <p:nvSpPr>
          <p:cNvPr id="142" name="TextBox 141">
            <a:extLst>
              <a:ext uri="{FF2B5EF4-FFF2-40B4-BE49-F238E27FC236}">
                <a16:creationId xmlns:a16="http://schemas.microsoft.com/office/drawing/2014/main" id="{B87B96D1-265E-624A-924A-1A92CCEC30E0}"/>
              </a:ext>
            </a:extLst>
          </p:cNvPr>
          <p:cNvSpPr txBox="1"/>
          <p:nvPr/>
        </p:nvSpPr>
        <p:spPr>
          <a:xfrm>
            <a:off x="5630878" y="2655098"/>
            <a:ext cx="143148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Office 365</a:t>
            </a:r>
          </a:p>
        </p:txBody>
      </p:sp>
    </p:spTree>
    <p:extLst>
      <p:ext uri="{BB962C8B-B14F-4D97-AF65-F5344CB8AC3E}">
        <p14:creationId xmlns:p14="http://schemas.microsoft.com/office/powerpoint/2010/main" val="12494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1_9-51056_Build 2019 Keynote_Black Template">
  <a:themeElements>
    <a:clrScheme name="Build 2019 Dark">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9BABDA82-4CEA-4A2D-A0B2-1E0D418C522B}" vid="{6C3F8A6E-9056-47B2-ACC9-7B5EC910577F}"/>
    </a:ext>
  </a:extLst>
</a:theme>
</file>

<file path=ppt/theme/theme2.xml><?xml version="1.0" encoding="utf-8"?>
<a:theme xmlns:a="http://schemas.openxmlformats.org/drawingml/2006/main" name="1_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3.xml><?xml version="1.0" encoding="utf-8"?>
<a:theme xmlns:a="http://schemas.openxmlformats.org/drawingml/2006/main" name="9-51056_Build 2019 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c207c4d-e230-4c14-8dde-54e95109de07">
      <UserInfo>
        <DisplayName/>
        <AccountId xsi:nil="true"/>
        <AccountType/>
      </UserInfo>
    </SharedWithUsers>
    <TaxKeywordTaxHTField xmlns="5e61d7ec-ee79-4d2a-96db-0a042ada2802">
      <Terms xmlns="http://schemas.microsoft.com/office/infopath/2007/PartnerControls"/>
    </TaxKeywordTaxHTField>
    <TaxCatchAll xmlns="5e61d7ec-ee79-4d2a-96db-0a042ada2802"/>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31BAA-80D1-4CAA-BC21-9D51EF350D70}">
  <ds:schemaRefs>
    <ds:schemaRef ds:uri="http://purl.org/dc/term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5e61d7ec-ee79-4d2a-96db-0a042ada2802"/>
    <ds:schemaRef ds:uri="3c207c4d-e230-4c14-8dde-54e95109de07"/>
    <ds:schemaRef ds:uri="96f27530-584c-45fc-b8fc-3dd7fe54b1af"/>
    <ds:schemaRef ds:uri="http://www.w3.org/XML/1998/namespace"/>
    <ds:schemaRef ds:uri="http://purl.org/dc/dcmitype/"/>
  </ds:schemaRefs>
</ds:datastoreItem>
</file>

<file path=customXml/itemProps2.xml><?xml version="1.0" encoding="utf-8"?>
<ds:datastoreItem xmlns:ds="http://schemas.openxmlformats.org/officeDocument/2006/customXml" ds:itemID="{B54C6CDD-8029-44D2-8B81-BF40CA097C23}">
  <ds:schemaRefs>
    <ds:schemaRef ds:uri="http://schemas.microsoft.com/sharepoint/v3/contenttype/forms"/>
  </ds:schemaRefs>
</ds:datastoreItem>
</file>

<file path=customXml/itemProps3.xml><?xml version="1.0" encoding="utf-8"?>
<ds:datastoreItem xmlns:ds="http://schemas.openxmlformats.org/officeDocument/2006/customXml" ds:itemID="{3064723C-0C43-449A-95C0-5D31DD889FD7}">
  <ds:schemaRefs>
    <ds:schemaRef ds:uri="http://schemas.microsoft.com/office/2006/metadata/contentType"/>
    <ds:schemaRef ds:uri="http://schemas.microsoft.com/office/2006/metadata/properties/metaAttributes"/>
    <ds:schemaRef ds:uri="http://www.w3.org/2000/xmlns/"/>
    <ds:schemaRef ds:uri="http://www.w3.org/2001/XMLSchema"/>
    <ds:schemaRef ds:uri="96f27530-584c-45fc-b8fc-3dd7fe54b1af"/>
    <ds:schemaRef ds:uri="3c207c4d-e230-4c14-8dde-54e95109de07"/>
    <ds:schemaRef ds:uri="5e61d7ec-ee79-4d2a-96db-0a042ada280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4395</TotalTime>
  <Words>1561</Words>
  <Application>Microsoft Macintosh PowerPoint</Application>
  <PresentationFormat>Widescreen</PresentationFormat>
  <Paragraphs>281</Paragraphs>
  <Slides>13</Slides>
  <Notes>13</Notes>
  <HiddenSlides>2</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13</vt:i4>
      </vt:variant>
    </vt:vector>
  </HeadingPairs>
  <TitlesOfParts>
    <vt:vector size="24" baseType="lpstr">
      <vt:lpstr>Arial</vt:lpstr>
      <vt:lpstr>Calibri</vt:lpstr>
      <vt:lpstr>Consolas</vt:lpstr>
      <vt:lpstr>Segoe UI</vt:lpstr>
      <vt:lpstr>Segoe UI Semibold</vt:lpstr>
      <vt:lpstr>Segoe UI Semilight</vt:lpstr>
      <vt:lpstr>Wingdings</vt:lpstr>
      <vt:lpstr>1_9-51056_Build 2019 Keynote_Black Template</vt:lpstr>
      <vt:lpstr>1_9-51056_Build 2019 Keynote_Light Gray Template</vt:lpstr>
      <vt:lpstr>9-51056_Build 2019 Keynote_Light Gray Template</vt:lpstr>
      <vt:lpstr>6_Office Theme</vt:lpstr>
      <vt:lpstr>Modern Workplace Overview</vt:lpstr>
      <vt:lpstr>PowerPoint Presentation</vt:lpstr>
      <vt:lpstr>PowerPoint Presentation</vt:lpstr>
      <vt:lpstr>PowerPoint Presentation</vt:lpstr>
      <vt:lpstr>PowerPoint Presentation</vt:lpstr>
      <vt:lpstr>On-premises</vt:lpstr>
      <vt:lpstr>PowerPoint Presentation</vt:lpstr>
      <vt:lpstr>PowerPoint Presentation</vt:lpstr>
      <vt:lpstr>PowerPoint Presentation</vt:lpstr>
      <vt:lpstr>Microsoft Graph – Powering the Future of Work</vt:lpstr>
      <vt:lpstr>All your management in one place</vt:lpstr>
      <vt:lpstr>PowerPoint Presentation</vt:lpstr>
      <vt:lpstr>Microsoft 365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Chauhan</dc:creator>
  <cp:lastModifiedBy>Ben Stegink</cp:lastModifiedBy>
  <cp:revision>145</cp:revision>
  <dcterms:created xsi:type="dcterms:W3CDTF">2013-07-15T20:26:40Z</dcterms:created>
  <dcterms:modified xsi:type="dcterms:W3CDTF">2020-10-26T09:35:44Z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shench@microsoft.com</vt:lpwstr>
  </property>
  <property fmtid="{D5CDD505-2E9C-101B-9397-08002B2CF9AE}" pid="6" name="MSIP_Label_f42aa342-8706-4288-bd11-ebb85995028c_SetDate">
    <vt:lpwstr>2019-05-31T02:00:45.5859728Z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61b0cd09-456e-4b4e-87f3-2b1aa727256a</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31500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TaxKeyword">
    <vt:lpwstr/>
  </property>
</Properties>
</file>